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9" r:id="rId6"/>
    <p:sldId id="305" r:id="rId7"/>
    <p:sldId id="267" r:id="rId8"/>
    <p:sldId id="277" r:id="rId9"/>
    <p:sldId id="281" r:id="rId10"/>
    <p:sldId id="306" r:id="rId11"/>
    <p:sldId id="273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B805B"/>
    <a:srgbClr val="859828"/>
    <a:srgbClr val="C5D768"/>
    <a:srgbClr val="B7A27B"/>
    <a:srgbClr val="CBBB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944" autoAdjust="0"/>
  </p:normalViewPr>
  <p:slideViewPr>
    <p:cSldViewPr>
      <p:cViewPr>
        <p:scale>
          <a:sx n="60" d="100"/>
          <a:sy n="60" d="100"/>
        </p:scale>
        <p:origin x="-876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586CE-F514-4362-BB08-F13ADCA0751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7B1CE0F-42AD-4E79-AB2C-7274E980F434}">
      <dgm:prSet/>
      <dgm:spPr/>
      <dgm:t>
        <a:bodyPr/>
        <a:lstStyle/>
        <a:p>
          <a:pPr rtl="0"/>
          <a:r>
            <a:rPr lang="fr-FR" b="1" dirty="0" smtClean="0"/>
            <a:t>Effectif 400 CDI dont </a:t>
          </a:r>
        </a:p>
        <a:p>
          <a:pPr rtl="0"/>
          <a:r>
            <a:rPr lang="fr-FR" b="1" dirty="0" smtClean="0"/>
            <a:t>175 ingénieurs </a:t>
          </a:r>
        </a:p>
        <a:p>
          <a:pPr rtl="0"/>
          <a:r>
            <a:rPr lang="fr-FR" b="1" dirty="0" smtClean="0"/>
            <a:t>et 143 techniciens</a:t>
          </a:r>
          <a:endParaRPr lang="fr-FR" b="1" dirty="0"/>
        </a:p>
      </dgm:t>
    </dgm:pt>
    <dgm:pt modelId="{E412FC79-96D6-4254-BB10-430D7BC05F82}" type="parTrans" cxnId="{5B791A94-41F7-4C49-9F72-39B4C8212D69}">
      <dgm:prSet/>
      <dgm:spPr/>
      <dgm:t>
        <a:bodyPr/>
        <a:lstStyle/>
        <a:p>
          <a:endParaRPr lang="fr-FR"/>
        </a:p>
      </dgm:t>
    </dgm:pt>
    <dgm:pt modelId="{35F80F0F-4F39-4CB6-BA92-71C57AC68138}" type="sibTrans" cxnId="{5B791A94-41F7-4C49-9F72-39B4C8212D69}">
      <dgm:prSet/>
      <dgm:spPr/>
      <dgm:t>
        <a:bodyPr/>
        <a:lstStyle/>
        <a:p>
          <a:endParaRPr lang="fr-FR"/>
        </a:p>
      </dgm:t>
    </dgm:pt>
    <dgm:pt modelId="{272D50B1-E68D-4308-AD2A-1ACD79D18DC3}">
      <dgm:prSet/>
      <dgm:spPr/>
      <dgm:t>
        <a:bodyPr/>
        <a:lstStyle/>
        <a:p>
          <a:pPr algn="ctr" rtl="0"/>
          <a:r>
            <a:rPr lang="fr-FR" b="1" dirty="0" smtClean="0"/>
            <a:t>6 « filières » travaillées</a:t>
          </a:r>
        </a:p>
        <a:p>
          <a:pPr algn="ctr" rtl="0"/>
          <a:r>
            <a:rPr lang="fr-FR" b="1" i="1" dirty="0" smtClean="0"/>
            <a:t> (Céréales à paille / Maïs et sorgho / Pommes de terre / Lin / Tabac / Fourrages) </a:t>
          </a:r>
        </a:p>
        <a:p>
          <a:pPr algn="ctr" rtl="0"/>
          <a:r>
            <a:rPr lang="fr-FR" b="1" dirty="0" smtClean="0"/>
            <a:t>soit environ 23 millions d’ha</a:t>
          </a:r>
          <a:endParaRPr lang="fr-FR" b="1" dirty="0"/>
        </a:p>
      </dgm:t>
    </dgm:pt>
    <dgm:pt modelId="{1A3B91F0-2379-4705-B029-9C2B861AB100}" type="parTrans" cxnId="{F99E55B6-6EE6-419C-B744-BAB2175CF16D}">
      <dgm:prSet/>
      <dgm:spPr/>
      <dgm:t>
        <a:bodyPr/>
        <a:lstStyle/>
        <a:p>
          <a:endParaRPr lang="fr-FR"/>
        </a:p>
      </dgm:t>
    </dgm:pt>
    <dgm:pt modelId="{C187BDBC-AC01-4AEB-B88B-B5B885D2A588}" type="sibTrans" cxnId="{F99E55B6-6EE6-419C-B744-BAB2175CF16D}">
      <dgm:prSet/>
      <dgm:spPr/>
      <dgm:t>
        <a:bodyPr/>
        <a:lstStyle/>
        <a:p>
          <a:endParaRPr lang="fr-FR"/>
        </a:p>
      </dgm:t>
    </dgm:pt>
    <dgm:pt modelId="{B15496D1-8618-4FB9-97D9-F0D6151BBFC2}">
      <dgm:prSet/>
      <dgm:spPr/>
      <dgm:t>
        <a:bodyPr/>
        <a:lstStyle/>
        <a:p>
          <a:pPr rtl="0"/>
          <a:r>
            <a:rPr lang="fr-FR" b="1" smtClean="0"/>
            <a:t>27 sites en France</a:t>
          </a:r>
          <a:endParaRPr lang="fr-FR" b="1"/>
        </a:p>
      </dgm:t>
    </dgm:pt>
    <dgm:pt modelId="{BB54BF80-4A8B-48E7-8917-1384E636FCAB}" type="parTrans" cxnId="{9FCCE0CA-6A61-4F63-84DE-E317913D255D}">
      <dgm:prSet/>
      <dgm:spPr/>
      <dgm:t>
        <a:bodyPr/>
        <a:lstStyle/>
        <a:p>
          <a:endParaRPr lang="fr-FR"/>
        </a:p>
      </dgm:t>
    </dgm:pt>
    <dgm:pt modelId="{23C0B0F6-E1C6-4903-8D85-60DD00D5645E}" type="sibTrans" cxnId="{9FCCE0CA-6A61-4F63-84DE-E317913D255D}">
      <dgm:prSet/>
      <dgm:spPr/>
      <dgm:t>
        <a:bodyPr/>
        <a:lstStyle/>
        <a:p>
          <a:endParaRPr lang="fr-FR"/>
        </a:p>
      </dgm:t>
    </dgm:pt>
    <dgm:pt modelId="{BC7AA868-18C0-4D19-AFB1-E7182DAB9582}">
      <dgm:prSet/>
      <dgm:spPr/>
      <dgm:t>
        <a:bodyPr/>
        <a:lstStyle/>
        <a:p>
          <a:pPr rtl="0"/>
          <a:r>
            <a:rPr lang="fr-FR" b="1" dirty="0" smtClean="0"/>
            <a:t>400 </a:t>
          </a:r>
          <a:r>
            <a:rPr lang="fr-FR" b="1" dirty="0" smtClean="0"/>
            <a:t>agriculteurs </a:t>
          </a:r>
          <a:r>
            <a:rPr lang="fr-FR" b="1" dirty="0" smtClean="0"/>
            <a:t>siégeant</a:t>
          </a:r>
        </a:p>
        <a:p>
          <a:pPr rtl="0"/>
          <a:r>
            <a:rPr lang="fr-FR" b="1" dirty="0" smtClean="0"/>
            <a:t>dans les instances</a:t>
          </a:r>
        </a:p>
        <a:p>
          <a:pPr rtl="0"/>
          <a:r>
            <a:rPr lang="fr-FR" b="1" dirty="0" smtClean="0"/>
            <a:t>professionnelles de l’institut</a:t>
          </a:r>
          <a:endParaRPr lang="fr-FR" b="1" dirty="0"/>
        </a:p>
      </dgm:t>
    </dgm:pt>
    <dgm:pt modelId="{2DEF088D-FD50-4EF7-9B41-9EB51A5537BC}" type="parTrans" cxnId="{7AE80DDC-1D2E-4DFD-A030-37ED2C2AEF62}">
      <dgm:prSet/>
      <dgm:spPr/>
      <dgm:t>
        <a:bodyPr/>
        <a:lstStyle/>
        <a:p>
          <a:endParaRPr lang="fr-FR"/>
        </a:p>
      </dgm:t>
    </dgm:pt>
    <dgm:pt modelId="{C0CCD145-FBC9-40F3-939B-580830882221}" type="sibTrans" cxnId="{7AE80DDC-1D2E-4DFD-A030-37ED2C2AEF62}">
      <dgm:prSet/>
      <dgm:spPr/>
      <dgm:t>
        <a:bodyPr/>
        <a:lstStyle/>
        <a:p>
          <a:endParaRPr lang="fr-FR"/>
        </a:p>
      </dgm:t>
    </dgm:pt>
    <dgm:pt modelId="{B3915867-2019-400A-B6CE-EF4B9A06A422}" type="pres">
      <dgm:prSet presAssocID="{0F8586CE-F514-4362-BB08-F13ADCA075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EFF56D-590F-4576-B7CE-42D48BD09DD0}" type="pres">
      <dgm:prSet presAssocID="{67B1CE0F-42AD-4E79-AB2C-7274E980F434}" presName="node" presStyleLbl="node1" presStyleIdx="0" presStyleCnt="4" custLinFactNeighborX="-225" custLinFactNeighborY="12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7C1CEC-F6AB-4EA9-A6C4-DFE00EEB350D}" type="pres">
      <dgm:prSet presAssocID="{35F80F0F-4F39-4CB6-BA92-71C57AC68138}" presName="sibTrans" presStyleCnt="0"/>
      <dgm:spPr/>
    </dgm:pt>
    <dgm:pt modelId="{5BD293C6-1934-4BC8-BCDC-F5937ECC1B46}" type="pres">
      <dgm:prSet presAssocID="{272D50B1-E68D-4308-AD2A-1ACD79D18DC3}" presName="node" presStyleLbl="node1" presStyleIdx="1" presStyleCnt="4" custLinFactNeighborX="1152" custLinFactNeighborY="12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90CCC9-31DA-4829-9E74-23119D400EC6}" type="pres">
      <dgm:prSet presAssocID="{C187BDBC-AC01-4AEB-B88B-B5B885D2A588}" presName="sibTrans" presStyleCnt="0"/>
      <dgm:spPr/>
    </dgm:pt>
    <dgm:pt modelId="{444850D7-0AFE-449E-B601-4ED400D142B3}" type="pres">
      <dgm:prSet presAssocID="{B15496D1-8618-4FB9-97D9-F0D6151BBF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C7B08E-B9A9-404C-A666-BD6E506E20EE}" type="pres">
      <dgm:prSet presAssocID="{23C0B0F6-E1C6-4903-8D85-60DD00D5645E}" presName="sibTrans" presStyleCnt="0"/>
      <dgm:spPr/>
    </dgm:pt>
    <dgm:pt modelId="{4E6C6D04-20F5-49E5-BF67-C7DAF076863E}" type="pres">
      <dgm:prSet presAssocID="{BC7AA868-18C0-4D19-AFB1-E7182DAB95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791A94-41F7-4C49-9F72-39B4C8212D69}" srcId="{0F8586CE-F514-4362-BB08-F13ADCA07512}" destId="{67B1CE0F-42AD-4E79-AB2C-7274E980F434}" srcOrd="0" destOrd="0" parTransId="{E412FC79-96D6-4254-BB10-430D7BC05F82}" sibTransId="{35F80F0F-4F39-4CB6-BA92-71C57AC68138}"/>
    <dgm:cxn modelId="{F99E55B6-6EE6-419C-B744-BAB2175CF16D}" srcId="{0F8586CE-F514-4362-BB08-F13ADCA07512}" destId="{272D50B1-E68D-4308-AD2A-1ACD79D18DC3}" srcOrd="1" destOrd="0" parTransId="{1A3B91F0-2379-4705-B029-9C2B861AB100}" sibTransId="{C187BDBC-AC01-4AEB-B88B-B5B885D2A588}"/>
    <dgm:cxn modelId="{ACB308A5-AA3F-4D73-8221-0122B9A9B2B6}" type="presOf" srcId="{272D50B1-E68D-4308-AD2A-1ACD79D18DC3}" destId="{5BD293C6-1934-4BC8-BCDC-F5937ECC1B46}" srcOrd="0" destOrd="0" presId="urn:microsoft.com/office/officeart/2005/8/layout/default"/>
    <dgm:cxn modelId="{7AE80DDC-1D2E-4DFD-A030-37ED2C2AEF62}" srcId="{0F8586CE-F514-4362-BB08-F13ADCA07512}" destId="{BC7AA868-18C0-4D19-AFB1-E7182DAB9582}" srcOrd="3" destOrd="0" parTransId="{2DEF088D-FD50-4EF7-9B41-9EB51A5537BC}" sibTransId="{C0CCD145-FBC9-40F3-939B-580830882221}"/>
    <dgm:cxn modelId="{28E5B9E0-5C7D-4AE8-AB91-524734D7E1F5}" type="presOf" srcId="{0F8586CE-F514-4362-BB08-F13ADCA07512}" destId="{B3915867-2019-400A-B6CE-EF4B9A06A422}" srcOrd="0" destOrd="0" presId="urn:microsoft.com/office/officeart/2005/8/layout/default"/>
    <dgm:cxn modelId="{9FCCE0CA-6A61-4F63-84DE-E317913D255D}" srcId="{0F8586CE-F514-4362-BB08-F13ADCA07512}" destId="{B15496D1-8618-4FB9-97D9-F0D6151BBFC2}" srcOrd="2" destOrd="0" parTransId="{BB54BF80-4A8B-48E7-8917-1384E636FCAB}" sibTransId="{23C0B0F6-E1C6-4903-8D85-60DD00D5645E}"/>
    <dgm:cxn modelId="{B9F8DDAD-25AC-49C3-A3F8-3729DCFC8C09}" type="presOf" srcId="{BC7AA868-18C0-4D19-AFB1-E7182DAB9582}" destId="{4E6C6D04-20F5-49E5-BF67-C7DAF076863E}" srcOrd="0" destOrd="0" presId="urn:microsoft.com/office/officeart/2005/8/layout/default"/>
    <dgm:cxn modelId="{6CFD8C81-5022-4245-8354-1A61E70BA503}" type="presOf" srcId="{67B1CE0F-42AD-4E79-AB2C-7274E980F434}" destId="{F5EFF56D-590F-4576-B7CE-42D48BD09DD0}" srcOrd="0" destOrd="0" presId="urn:microsoft.com/office/officeart/2005/8/layout/default"/>
    <dgm:cxn modelId="{60AAFEA9-9A94-49DB-83F4-C9B5D3C95C4C}" type="presOf" srcId="{B15496D1-8618-4FB9-97D9-F0D6151BBFC2}" destId="{444850D7-0AFE-449E-B601-4ED400D142B3}" srcOrd="0" destOrd="0" presId="urn:microsoft.com/office/officeart/2005/8/layout/default"/>
    <dgm:cxn modelId="{EDEE3F20-0025-48A3-9348-A911D9D17895}" type="presParOf" srcId="{B3915867-2019-400A-B6CE-EF4B9A06A422}" destId="{F5EFF56D-590F-4576-B7CE-42D48BD09DD0}" srcOrd="0" destOrd="0" presId="urn:microsoft.com/office/officeart/2005/8/layout/default"/>
    <dgm:cxn modelId="{F66FFFEA-FDE7-4A6E-9BE3-9D3261A594F2}" type="presParOf" srcId="{B3915867-2019-400A-B6CE-EF4B9A06A422}" destId="{317C1CEC-F6AB-4EA9-A6C4-DFE00EEB350D}" srcOrd="1" destOrd="0" presId="urn:microsoft.com/office/officeart/2005/8/layout/default"/>
    <dgm:cxn modelId="{C175CE61-1014-4EA9-950D-752524410CC3}" type="presParOf" srcId="{B3915867-2019-400A-B6CE-EF4B9A06A422}" destId="{5BD293C6-1934-4BC8-BCDC-F5937ECC1B46}" srcOrd="2" destOrd="0" presId="urn:microsoft.com/office/officeart/2005/8/layout/default"/>
    <dgm:cxn modelId="{3E033EEA-EC0A-4364-9C66-F57B994BCA5C}" type="presParOf" srcId="{B3915867-2019-400A-B6CE-EF4B9A06A422}" destId="{6590CCC9-31DA-4829-9E74-23119D400EC6}" srcOrd="3" destOrd="0" presId="urn:microsoft.com/office/officeart/2005/8/layout/default"/>
    <dgm:cxn modelId="{2986D04E-D807-4154-8968-BD6906760077}" type="presParOf" srcId="{B3915867-2019-400A-B6CE-EF4B9A06A422}" destId="{444850D7-0AFE-449E-B601-4ED400D142B3}" srcOrd="4" destOrd="0" presId="urn:microsoft.com/office/officeart/2005/8/layout/default"/>
    <dgm:cxn modelId="{17250CBF-2E65-4649-9E71-5D045102DC9C}" type="presParOf" srcId="{B3915867-2019-400A-B6CE-EF4B9A06A422}" destId="{F0C7B08E-B9A9-404C-A666-BD6E506E20EE}" srcOrd="5" destOrd="0" presId="urn:microsoft.com/office/officeart/2005/8/layout/default"/>
    <dgm:cxn modelId="{A1B5AFDD-C5CF-4401-B129-2C258B2BF2A5}" type="presParOf" srcId="{B3915867-2019-400A-B6CE-EF4B9A06A422}" destId="{4E6C6D04-20F5-49E5-BF67-C7DAF07686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88973-C58D-4B97-8B1A-61FB90723BD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166B4DC-264C-47AE-B5CF-F830535BDF4C}">
      <dgm:prSet custT="1"/>
      <dgm:spPr/>
      <dgm:t>
        <a:bodyPr/>
        <a:lstStyle/>
        <a:p>
          <a:pPr rtl="0"/>
          <a:r>
            <a:rPr lang="fr-FR" sz="2800" dirty="0" smtClean="0">
              <a:solidFill>
                <a:schemeClr val="tx1"/>
              </a:solidFill>
            </a:rPr>
            <a:t> </a:t>
          </a:r>
          <a:r>
            <a:rPr lang="fr-FR" sz="2800" b="0" dirty="0" smtClean="0">
              <a:solidFill>
                <a:schemeClr val="tx1"/>
              </a:solidFill>
            </a:rPr>
            <a:t>Un défi important de l’institut: </a:t>
          </a:r>
        </a:p>
        <a:p>
          <a:pPr rtl="0"/>
          <a:r>
            <a:rPr lang="fr-FR" sz="2400" dirty="0" smtClean="0">
              <a:solidFill>
                <a:schemeClr val="tx1"/>
              </a:solidFill>
            </a:rPr>
            <a:t>« Fournir aux producteurs des outils de </a:t>
          </a:r>
          <a:r>
            <a:rPr lang="fr-FR" sz="2400" dirty="0" smtClean="0">
              <a:solidFill>
                <a:schemeClr val="tx1"/>
              </a:solidFill>
            </a:rPr>
            <a:t>diagnostic et de </a:t>
          </a:r>
          <a:r>
            <a:rPr lang="fr-FR" sz="2400" b="1" dirty="0" smtClean="0">
              <a:solidFill>
                <a:schemeClr val="tx1"/>
              </a:solidFill>
            </a:rPr>
            <a:t>gestion durable du sol</a:t>
          </a:r>
          <a:r>
            <a:rPr lang="fr-FR" sz="2400" dirty="0" smtClean="0">
              <a:solidFill>
                <a:schemeClr val="tx1"/>
              </a:solidFill>
            </a:rPr>
            <a:t> au service de systèmes de culture </a:t>
          </a:r>
          <a:r>
            <a:rPr lang="fr-FR" sz="2400" dirty="0" smtClean="0">
              <a:solidFill>
                <a:schemeClr val="tx1"/>
              </a:solidFill>
            </a:rPr>
            <a:t>performants »</a:t>
          </a:r>
          <a:endParaRPr lang="fr-FR" sz="2400" dirty="0">
            <a:solidFill>
              <a:schemeClr val="tx1"/>
            </a:solidFill>
          </a:endParaRPr>
        </a:p>
      </dgm:t>
    </dgm:pt>
    <dgm:pt modelId="{E8345C89-6D1A-44C8-9C2E-260FD047ABC6}" type="parTrans" cxnId="{F8C4F400-05B0-4B46-8DDC-E0F6A6606ADF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EF1ACA0A-B7FE-43E7-82F5-3A3614AABCD1}" type="sibTrans" cxnId="{F8C4F400-05B0-4B46-8DDC-E0F6A6606ADF}">
      <dgm:prSet/>
      <dgm:spPr/>
      <dgm:t>
        <a:bodyPr/>
        <a:lstStyle/>
        <a:p>
          <a:endParaRPr lang="fr-FR" sz="2800">
            <a:solidFill>
              <a:schemeClr val="tx1"/>
            </a:solidFill>
          </a:endParaRPr>
        </a:p>
      </dgm:t>
    </dgm:pt>
    <dgm:pt modelId="{2C53B0CF-020F-42DA-B199-859A414E5434}" type="pres">
      <dgm:prSet presAssocID="{CCB88973-C58D-4B97-8B1A-61FB90723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17BAAD-5DD0-4D8E-8876-E46B66612EEA}" type="pres">
      <dgm:prSet presAssocID="{2166B4DC-264C-47AE-B5CF-F830535BDF4C}" presName="linNode" presStyleCnt="0"/>
      <dgm:spPr/>
    </dgm:pt>
    <dgm:pt modelId="{0A5F44BC-7A75-43C3-8339-FC7704E478FF}" type="pres">
      <dgm:prSet presAssocID="{2166B4DC-264C-47AE-B5CF-F830535BDF4C}" presName="parentText" presStyleLbl="node1" presStyleIdx="0" presStyleCnt="1" custScaleX="277778" custLinFactNeighborX="4610" custLinFactNeighborY="-2388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347050-660C-489D-818B-F8BF19065571}" type="presOf" srcId="{CCB88973-C58D-4B97-8B1A-61FB90723BD3}" destId="{2C53B0CF-020F-42DA-B199-859A414E5434}" srcOrd="0" destOrd="0" presId="urn:microsoft.com/office/officeart/2005/8/layout/vList5"/>
    <dgm:cxn modelId="{FDD844A4-C961-4D2C-8C1F-54D8D4850C2B}" type="presOf" srcId="{2166B4DC-264C-47AE-B5CF-F830535BDF4C}" destId="{0A5F44BC-7A75-43C3-8339-FC7704E478FF}" srcOrd="0" destOrd="0" presId="urn:microsoft.com/office/officeart/2005/8/layout/vList5"/>
    <dgm:cxn modelId="{F8C4F400-05B0-4B46-8DDC-E0F6A6606ADF}" srcId="{CCB88973-C58D-4B97-8B1A-61FB90723BD3}" destId="{2166B4DC-264C-47AE-B5CF-F830535BDF4C}" srcOrd="0" destOrd="0" parTransId="{E8345C89-6D1A-44C8-9C2E-260FD047ABC6}" sibTransId="{EF1ACA0A-B7FE-43E7-82F5-3A3614AABCD1}"/>
    <dgm:cxn modelId="{79491093-7225-4D76-9FD9-ABB1885A1208}" type="presParOf" srcId="{2C53B0CF-020F-42DA-B199-859A414E5434}" destId="{CF17BAAD-5DD0-4D8E-8876-E46B66612EEA}" srcOrd="0" destOrd="0" presId="urn:microsoft.com/office/officeart/2005/8/layout/vList5"/>
    <dgm:cxn modelId="{92967D24-E4C8-447F-B20F-C322C9FEEB31}" type="presParOf" srcId="{CF17BAAD-5DD0-4D8E-8876-E46B66612EEA}" destId="{0A5F44BC-7A75-43C3-8339-FC7704E478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FF56D-590F-4576-B7CE-42D48BD09DD0}">
      <dsp:nvSpPr>
        <dsp:cNvPr id="0" name=""/>
        <dsp:cNvSpPr/>
      </dsp:nvSpPr>
      <dsp:spPr>
        <a:xfrm>
          <a:off x="72016" y="288030"/>
          <a:ext cx="3814477" cy="22886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Effectif 400 CDI dont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175 ingénieurs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et 143 techniciens</a:t>
          </a:r>
          <a:endParaRPr lang="fr-FR" sz="2400" b="1" kern="1200" dirty="0"/>
        </a:p>
      </dsp:txBody>
      <dsp:txXfrm>
        <a:off x="72016" y="288030"/>
        <a:ext cx="3814477" cy="2288686"/>
      </dsp:txXfrm>
    </dsp:sp>
    <dsp:sp modelId="{5BD293C6-1934-4BC8-BCDC-F5937ECC1B46}">
      <dsp:nvSpPr>
        <dsp:cNvPr id="0" name=""/>
        <dsp:cNvSpPr/>
      </dsp:nvSpPr>
      <dsp:spPr>
        <a:xfrm>
          <a:off x="4320467" y="288030"/>
          <a:ext cx="3814477" cy="2288686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6 « filières » travaillées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/>
            <a:t> (Céréales à paille / Maïs et sorgho / Pommes de terre / Lin / Tabac / Fourrages)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soit environ 23 millions d’ha</a:t>
          </a:r>
          <a:endParaRPr lang="fr-FR" sz="2400" b="1" kern="1200" dirty="0"/>
        </a:p>
      </dsp:txBody>
      <dsp:txXfrm>
        <a:off x="4320467" y="288030"/>
        <a:ext cx="3814477" cy="2288686"/>
      </dsp:txXfrm>
    </dsp:sp>
    <dsp:sp modelId="{444850D7-0AFE-449E-B601-4ED400D142B3}">
      <dsp:nvSpPr>
        <dsp:cNvPr id="0" name=""/>
        <dsp:cNvSpPr/>
      </dsp:nvSpPr>
      <dsp:spPr>
        <a:xfrm>
          <a:off x="80598" y="2670934"/>
          <a:ext cx="3814477" cy="2288686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/>
            <a:t>27 sites en France</a:t>
          </a:r>
          <a:endParaRPr lang="fr-FR" sz="2400" b="1" kern="1200"/>
        </a:p>
      </dsp:txBody>
      <dsp:txXfrm>
        <a:off x="80598" y="2670934"/>
        <a:ext cx="3814477" cy="2288686"/>
      </dsp:txXfrm>
    </dsp:sp>
    <dsp:sp modelId="{4E6C6D04-20F5-49E5-BF67-C7DAF076863E}">
      <dsp:nvSpPr>
        <dsp:cNvPr id="0" name=""/>
        <dsp:cNvSpPr/>
      </dsp:nvSpPr>
      <dsp:spPr>
        <a:xfrm>
          <a:off x="4276524" y="2670934"/>
          <a:ext cx="3814477" cy="228868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400 </a:t>
          </a:r>
          <a:r>
            <a:rPr lang="fr-FR" sz="2400" b="1" kern="1200" dirty="0" smtClean="0"/>
            <a:t>agriculteurs </a:t>
          </a:r>
          <a:r>
            <a:rPr lang="fr-FR" sz="2400" b="1" kern="1200" dirty="0" smtClean="0"/>
            <a:t>siégeant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dans les instances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professionnelles de l’institut</a:t>
          </a:r>
          <a:endParaRPr lang="fr-FR" sz="2400" b="1" kern="1200" dirty="0"/>
        </a:p>
      </dsp:txBody>
      <dsp:txXfrm>
        <a:off x="4276524" y="2670934"/>
        <a:ext cx="3814477" cy="228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44BC-7A75-43C3-8339-FC7704E478FF}">
      <dsp:nvSpPr>
        <dsp:cNvPr id="0" name=""/>
        <dsp:cNvSpPr/>
      </dsp:nvSpPr>
      <dsp:spPr>
        <a:xfrm>
          <a:off x="8466" y="0"/>
          <a:ext cx="8667989" cy="14387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 </a:t>
          </a:r>
          <a:r>
            <a:rPr lang="fr-FR" sz="2800" b="0" kern="1200" dirty="0" smtClean="0">
              <a:solidFill>
                <a:schemeClr val="tx1"/>
              </a:solidFill>
            </a:rPr>
            <a:t>Un défi important de l’institut: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« Fournir aux producteurs des outils de </a:t>
          </a:r>
          <a:r>
            <a:rPr lang="fr-FR" sz="2400" kern="1200" dirty="0" smtClean="0">
              <a:solidFill>
                <a:schemeClr val="tx1"/>
              </a:solidFill>
            </a:rPr>
            <a:t>diagnostic et de </a:t>
          </a:r>
          <a:r>
            <a:rPr lang="fr-FR" sz="2400" b="1" kern="1200" dirty="0" smtClean="0">
              <a:solidFill>
                <a:schemeClr val="tx1"/>
              </a:solidFill>
            </a:rPr>
            <a:t>gestion durable du sol</a:t>
          </a:r>
          <a:r>
            <a:rPr lang="fr-FR" sz="2400" kern="1200" dirty="0" smtClean="0">
              <a:solidFill>
                <a:schemeClr val="tx1"/>
              </a:solidFill>
            </a:rPr>
            <a:t> au service de systèmes de culture </a:t>
          </a:r>
          <a:r>
            <a:rPr lang="fr-FR" sz="2400" kern="1200" dirty="0" smtClean="0">
              <a:solidFill>
                <a:schemeClr val="tx1"/>
              </a:solidFill>
            </a:rPr>
            <a:t>performants »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78700" y="70234"/>
        <a:ext cx="8527521" cy="129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52E2-C2EE-4BF0-8F06-382FD5CE9155}" type="datetimeFigureOut">
              <a:rPr lang="fr-FR" smtClean="0"/>
              <a:t>22/09/2016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884D-FEE9-42AE-9FAE-B6A193C0D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45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9510D-2ADC-4311-BFF8-6D86D21D0716}" type="datetimeFigureOut">
              <a:rPr lang="fr-FR" smtClean="0"/>
              <a:t>22/09/2016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91B6-1BD5-4CFE-B7DF-5A5B6E128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820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35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976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06976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06976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06976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06976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algn="ctr" defTabSz="906976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algn="ctr" defTabSz="906976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algn="ctr" defTabSz="906976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algn="ctr" defTabSz="906976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833A25D-8AF2-4375-A94C-73CF20E487B6}" type="slidenum">
              <a:rPr lang="fr-FR" altLang="fr-FR" sz="1200">
                <a:latin typeface="Times New Roman" pitchFamily="18" charset="0"/>
              </a:rPr>
              <a:pPr/>
              <a:t>10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fr-FR" altLang="fr-FR" smtClean="0"/>
              <a:t>Le sol remplit une multitudes de fonctions environnementales, économiques, sociales et culturelles clés, essentielles à la vie (Commission des Communautés Européennes, 2002).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590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6381328"/>
            <a:ext cx="93166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200">
                <a:solidFill>
                  <a:srgbClr val="859828"/>
                </a:solidFill>
              </a:defRPr>
            </a:lvl1pPr>
          </a:lstStyle>
          <a:p>
            <a:fld id="{0F884080-42DE-4B7F-AE32-1C46D034825C}" type="datetime1">
              <a:rPr lang="fr-FR" smtClean="0"/>
              <a:t>22/09/2016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200" b="1">
                <a:solidFill>
                  <a:srgbClr val="859828"/>
                </a:solidFill>
              </a:defRPr>
            </a:lvl1pPr>
          </a:lstStyle>
          <a:p>
            <a:pPr algn="r"/>
            <a:fld id="{1F1BCBEE-2B45-4460-9827-4F8375101EB0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8B805B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2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hoto Editor Photo" r:id="rId3" imgW="6857143" imgH="5144218" progId="MSPhotoEd.3">
                  <p:embed/>
                </p:oleObj>
              </mc:Choice>
              <mc:Fallback>
                <p:oleObj name="Photo Editor Photo" r:id="rId3" imgW="6857143" imgH="51442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468313" y="66690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79145105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hoto Editor Photo" r:id="rId3" imgW="6857143" imgH="5144218" progId="MSPhotoEd.3">
                  <p:embed/>
                </p:oleObj>
              </mc:Choice>
              <mc:Fallback>
                <p:oleObj name="Photo Editor Photo" r:id="rId3" imgW="6857143" imgH="51442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468313" y="66690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23810161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Photo Editor Photo" r:id="rId3" imgW="6857143" imgH="5144218" progId="MSPhotoEd.3">
                  <p:embed/>
                </p:oleObj>
              </mc:Choice>
              <mc:Fallback>
                <p:oleObj name="Photo Editor Photo" r:id="rId3" imgW="6857143" imgH="51442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468313" y="66690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541909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4889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hyperlink" Target="//upload.wikimedia.org/wikipedia/commons/c/cc/Soil_profile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483768" y="4509120"/>
            <a:ext cx="6433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ARVALIS et le sol</a:t>
            </a:r>
            <a:endParaRPr lang="fr-FR" sz="4000" b="1" dirty="0" smtClean="0">
              <a:solidFill>
                <a:srgbClr val="8B805B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fr-FR" sz="2000" b="1" dirty="0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Alain Bouthier </a:t>
            </a:r>
            <a:endParaRPr lang="fr-FR" sz="2000" b="1" dirty="0" smtClean="0">
              <a:solidFill>
                <a:srgbClr val="8B805B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fr-FR" sz="2000" b="1" dirty="0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Spécialiste sols, fertilisation, irrigation</a:t>
            </a:r>
            <a:endParaRPr lang="fr-FR" sz="2000" b="1" dirty="0" smtClean="0">
              <a:solidFill>
                <a:srgbClr val="8B805B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fr-FR" sz="2000" b="1" dirty="0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Station </a:t>
            </a:r>
            <a:r>
              <a:rPr lang="fr-FR" sz="2000" b="1" dirty="0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du </a:t>
            </a:r>
            <a:r>
              <a:rPr lang="fr-FR" sz="2000" b="1" dirty="0" err="1" smtClean="0">
                <a:solidFill>
                  <a:srgbClr val="8B805B"/>
                </a:solidFill>
                <a:ea typeface="Arial Unicode MS" pitchFamily="34" charset="-128"/>
                <a:cs typeface="Arial Unicode MS" pitchFamily="34" charset="-128"/>
              </a:rPr>
              <a:t>Magneraud</a:t>
            </a:r>
            <a:endParaRPr lang="fr-FR" sz="2000" b="1" dirty="0" smtClean="0">
              <a:solidFill>
                <a:srgbClr val="8B805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2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auto">
          <a:xfrm>
            <a:off x="1310935" y="267998"/>
            <a:ext cx="6781800" cy="833178"/>
          </a:xfrm>
          <a:prstGeom prst="rect">
            <a:avLst/>
          </a:prstGeom>
          <a:solidFill>
            <a:srgbClr val="4FD365"/>
          </a:solidFill>
          <a:ln w="222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lIns="54000" tIns="46800" rIns="54000" bIns="4680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b="1" dirty="0" smtClean="0"/>
              <a:t>Communiquer vers grand public: importance de la gestion qualité du sol pour l’agriculteur</a:t>
            </a:r>
            <a:endParaRPr lang="fr-FR" b="1" dirty="0"/>
          </a:p>
        </p:txBody>
      </p:sp>
      <p:grpSp>
        <p:nvGrpSpPr>
          <p:cNvPr id="3075" name="Group 1132"/>
          <p:cNvGrpSpPr>
            <a:grpSpLocks/>
          </p:cNvGrpSpPr>
          <p:nvPr/>
        </p:nvGrpSpPr>
        <p:grpSpPr bwMode="auto">
          <a:xfrm>
            <a:off x="3581400" y="1752600"/>
            <a:ext cx="2133600" cy="3124200"/>
            <a:chOff x="2256" y="1104"/>
            <a:chExt cx="1344" cy="1968"/>
          </a:xfrm>
        </p:grpSpPr>
        <p:pic>
          <p:nvPicPr>
            <p:cNvPr id="3119" name="Picture 1052" descr="Sol3_GIS-S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872"/>
              <a:ext cx="75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0" name="Text Box 1053"/>
            <p:cNvSpPr txBox="1">
              <a:spLocks noChangeArrowheads="1"/>
            </p:cNvSpPr>
            <p:nvPr/>
          </p:nvSpPr>
          <p:spPr bwMode="auto">
            <a:xfrm>
              <a:off x="2256" y="1200"/>
              <a:ext cx="134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fr-FR" altLang="fr-FR" b="1" dirty="0">
                  <a:solidFill>
                    <a:srgbClr val="009900"/>
                  </a:solidFill>
                </a:rPr>
                <a:t>Les fonctions du sol</a:t>
              </a:r>
              <a:endParaRPr lang="fr-FR" altLang="fr-FR" dirty="0">
                <a:latin typeface="Times New Roman" pitchFamily="18" charset="0"/>
              </a:endParaRPr>
            </a:p>
          </p:txBody>
        </p:sp>
        <p:sp>
          <p:nvSpPr>
            <p:cNvPr id="3121" name="Rectangle 1123"/>
            <p:cNvSpPr>
              <a:spLocks noChangeArrowheads="1"/>
            </p:cNvSpPr>
            <p:nvPr/>
          </p:nvSpPr>
          <p:spPr bwMode="auto">
            <a:xfrm>
              <a:off x="2256" y="1104"/>
              <a:ext cx="1344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01837" name="Group 1133"/>
          <p:cNvGrpSpPr>
            <a:grpSpLocks/>
          </p:cNvGrpSpPr>
          <p:nvPr/>
        </p:nvGrpSpPr>
        <p:grpSpPr bwMode="auto">
          <a:xfrm>
            <a:off x="228600" y="1905000"/>
            <a:ext cx="3352800" cy="1790700"/>
            <a:chOff x="144" y="1200"/>
            <a:chExt cx="2112" cy="1128"/>
          </a:xfrm>
        </p:grpSpPr>
        <p:grpSp>
          <p:nvGrpSpPr>
            <p:cNvPr id="3110" name="Group 1081"/>
            <p:cNvGrpSpPr>
              <a:grpSpLocks/>
            </p:cNvGrpSpPr>
            <p:nvPr/>
          </p:nvGrpSpPr>
          <p:grpSpPr bwMode="auto">
            <a:xfrm>
              <a:off x="144" y="1200"/>
              <a:ext cx="1968" cy="1128"/>
              <a:chOff x="3552" y="1200"/>
              <a:chExt cx="1968" cy="1128"/>
            </a:xfrm>
          </p:grpSpPr>
          <p:grpSp>
            <p:nvGrpSpPr>
              <p:cNvPr id="3112" name="Group 1078"/>
              <p:cNvGrpSpPr>
                <a:grpSpLocks/>
              </p:cNvGrpSpPr>
              <p:nvPr/>
            </p:nvGrpSpPr>
            <p:grpSpPr bwMode="auto">
              <a:xfrm>
                <a:off x="3552" y="1584"/>
                <a:ext cx="977" cy="741"/>
                <a:chOff x="3552" y="1584"/>
                <a:chExt cx="977" cy="741"/>
              </a:xfrm>
            </p:grpSpPr>
            <p:pic>
              <p:nvPicPr>
                <p:cNvPr id="3117" name="Picture 1056" descr="orge_juillet 200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1584"/>
                  <a:ext cx="960" cy="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18" name="Text Box 1057"/>
                <p:cNvSpPr txBox="1">
                  <a:spLocks noChangeArrowheads="1"/>
                </p:cNvSpPr>
                <p:nvPr/>
              </p:nvSpPr>
              <p:spPr bwMode="auto">
                <a:xfrm>
                  <a:off x="3683" y="2253"/>
                  <a:ext cx="846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A. Richer de Forges (CA 45)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113" name="Text Box 1064"/>
              <p:cNvSpPr txBox="1">
                <a:spLocks noChangeArrowheads="1"/>
              </p:cNvSpPr>
              <p:nvPr/>
            </p:nvSpPr>
            <p:spPr bwMode="auto">
              <a:xfrm>
                <a:off x="3552" y="1200"/>
                <a:ext cx="196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fr-FR" altLang="fr-FR" sz="1800" b="1" dirty="0">
                    <a:solidFill>
                      <a:srgbClr val="009900"/>
                    </a:solidFill>
                  </a:rPr>
                  <a:t>Production </a:t>
                </a:r>
                <a:r>
                  <a:rPr lang="fr-FR" altLang="fr-FR" sz="1800" b="1" dirty="0" smtClean="0">
                    <a:solidFill>
                      <a:srgbClr val="009900"/>
                    </a:solidFill>
                  </a:rPr>
                  <a:t>durable d’aliments </a:t>
                </a:r>
                <a:r>
                  <a:rPr lang="fr-FR" altLang="fr-FR" sz="1800" b="1" dirty="0">
                    <a:solidFill>
                      <a:srgbClr val="009900"/>
                    </a:solidFill>
                  </a:rPr>
                  <a:t>et de biomasse</a:t>
                </a:r>
                <a:endParaRPr lang="fr-FR" altLang="fr-FR" sz="1800" b="1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114" name="Group 1079"/>
              <p:cNvGrpSpPr>
                <a:grpSpLocks/>
              </p:cNvGrpSpPr>
              <p:nvPr/>
            </p:nvGrpSpPr>
            <p:grpSpPr bwMode="auto">
              <a:xfrm>
                <a:off x="4608" y="1584"/>
                <a:ext cx="862" cy="744"/>
                <a:chOff x="4608" y="1584"/>
                <a:chExt cx="862" cy="744"/>
              </a:xfrm>
            </p:grpSpPr>
            <p:pic>
              <p:nvPicPr>
                <p:cNvPr id="3115" name="Picture 1058" descr="0450_S_envrt_08-reduit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1584"/>
                  <a:ext cx="855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16" name="Text Box 1077"/>
                <p:cNvSpPr txBox="1">
                  <a:spLocks noChangeArrowheads="1"/>
                </p:cNvSpPr>
                <p:nvPr/>
              </p:nvSpPr>
              <p:spPr bwMode="auto">
                <a:xfrm>
                  <a:off x="4722" y="2256"/>
                  <a:ext cx="74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Infosol (INRA Orléans)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111" name="Line 1124"/>
            <p:cNvSpPr>
              <a:spLocks noChangeShapeType="1"/>
            </p:cNvSpPr>
            <p:nvPr/>
          </p:nvSpPr>
          <p:spPr bwMode="auto">
            <a:xfrm>
              <a:off x="206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1840" name="Group 1136"/>
          <p:cNvGrpSpPr>
            <a:grpSpLocks/>
          </p:cNvGrpSpPr>
          <p:nvPr/>
        </p:nvGrpSpPr>
        <p:grpSpPr bwMode="auto">
          <a:xfrm>
            <a:off x="5715000" y="2085975"/>
            <a:ext cx="3087688" cy="1836738"/>
            <a:chOff x="3600" y="1314"/>
            <a:chExt cx="1945" cy="1157"/>
          </a:xfrm>
        </p:grpSpPr>
        <p:grpSp>
          <p:nvGrpSpPr>
            <p:cNvPr id="3101" name="Group 1116"/>
            <p:cNvGrpSpPr>
              <a:grpSpLocks/>
            </p:cNvGrpSpPr>
            <p:nvPr/>
          </p:nvGrpSpPr>
          <p:grpSpPr bwMode="auto">
            <a:xfrm>
              <a:off x="3696" y="1314"/>
              <a:ext cx="1849" cy="1157"/>
              <a:chOff x="3696" y="1314"/>
              <a:chExt cx="1849" cy="1157"/>
            </a:xfrm>
          </p:grpSpPr>
          <p:sp>
            <p:nvSpPr>
              <p:cNvPr id="3103" name="Text Box 1065"/>
              <p:cNvSpPr txBox="1">
                <a:spLocks noChangeArrowheads="1"/>
              </p:cNvSpPr>
              <p:nvPr/>
            </p:nvSpPr>
            <p:spPr bwMode="auto">
              <a:xfrm>
                <a:off x="3936" y="1314"/>
                <a:ext cx="1344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fr-FR" altLang="fr-FR" sz="1600" b="1"/>
                  <a:t>Habitat et patrimoine génétique</a:t>
                </a:r>
                <a:endParaRPr lang="fr-FR" altLang="fr-FR">
                  <a:latin typeface="Times New Roman" pitchFamily="18" charset="0"/>
                </a:endParaRPr>
              </a:p>
            </p:txBody>
          </p:sp>
          <p:grpSp>
            <p:nvGrpSpPr>
              <p:cNvPr id="3104" name="Group 1098"/>
              <p:cNvGrpSpPr>
                <a:grpSpLocks/>
              </p:cNvGrpSpPr>
              <p:nvPr/>
            </p:nvGrpSpPr>
            <p:grpSpPr bwMode="auto">
              <a:xfrm>
                <a:off x="4636" y="1728"/>
                <a:ext cx="909" cy="730"/>
                <a:chOff x="4608" y="1728"/>
                <a:chExt cx="909" cy="730"/>
              </a:xfrm>
            </p:grpSpPr>
            <p:pic>
              <p:nvPicPr>
                <p:cNvPr id="3108" name="Picture 1067" descr="18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bright="30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1728"/>
                  <a:ext cx="887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4FD365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9" name="Text Box 1068"/>
                <p:cNvSpPr txBox="1">
                  <a:spLocks noChangeArrowheads="1"/>
                </p:cNvSpPr>
                <p:nvPr/>
              </p:nvSpPr>
              <p:spPr bwMode="auto">
                <a:xfrm>
                  <a:off x="4909" y="2386"/>
                  <a:ext cx="60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J. Moulin (CA 36)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105" name="Group 1097"/>
              <p:cNvGrpSpPr>
                <a:grpSpLocks/>
              </p:cNvGrpSpPr>
              <p:nvPr/>
            </p:nvGrpSpPr>
            <p:grpSpPr bwMode="auto">
              <a:xfrm>
                <a:off x="3696" y="1727"/>
                <a:ext cx="867" cy="744"/>
                <a:chOff x="3696" y="1728"/>
                <a:chExt cx="867" cy="744"/>
              </a:xfrm>
            </p:grpSpPr>
            <p:pic>
              <p:nvPicPr>
                <p:cNvPr id="3106" name="Picture 1095" descr="1508_vegetation_qualif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728"/>
                  <a:ext cx="852" cy="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7" name="Text Box 1096"/>
                <p:cNvSpPr txBox="1">
                  <a:spLocks noChangeArrowheads="1"/>
                </p:cNvSpPr>
                <p:nvPr/>
              </p:nvSpPr>
              <p:spPr bwMode="auto">
                <a:xfrm>
                  <a:off x="3815" y="2400"/>
                  <a:ext cx="74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Infosol (INRA Orléans)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102" name="Line 1125"/>
            <p:cNvSpPr>
              <a:spLocks noChangeShapeType="1"/>
            </p:cNvSpPr>
            <p:nvPr/>
          </p:nvSpPr>
          <p:spPr bwMode="auto">
            <a:xfrm>
              <a:off x="3600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1841" name="Group 1137"/>
          <p:cNvGrpSpPr>
            <a:grpSpLocks/>
          </p:cNvGrpSpPr>
          <p:nvPr/>
        </p:nvGrpSpPr>
        <p:grpSpPr bwMode="auto">
          <a:xfrm>
            <a:off x="5715000" y="4114800"/>
            <a:ext cx="3124200" cy="2058988"/>
            <a:chOff x="3600" y="2592"/>
            <a:chExt cx="1968" cy="1297"/>
          </a:xfrm>
        </p:grpSpPr>
        <p:grpSp>
          <p:nvGrpSpPr>
            <p:cNvPr id="3095" name="Group 1100"/>
            <p:cNvGrpSpPr>
              <a:grpSpLocks/>
            </p:cNvGrpSpPr>
            <p:nvPr/>
          </p:nvGrpSpPr>
          <p:grpSpPr bwMode="auto">
            <a:xfrm>
              <a:off x="4224" y="2592"/>
              <a:ext cx="1344" cy="1297"/>
              <a:chOff x="4224" y="2592"/>
              <a:chExt cx="1344" cy="1297"/>
            </a:xfrm>
          </p:grpSpPr>
          <p:sp>
            <p:nvSpPr>
              <p:cNvPr id="3097" name="Text Box 106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1344" cy="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fr-FR" altLang="fr-FR" sz="1600" b="1"/>
                  <a:t>Environnement physique et culturel pour l’homme</a:t>
                </a:r>
                <a:endParaRPr lang="fr-FR" altLang="fr-FR" sz="1600" b="1">
                  <a:solidFill>
                    <a:srgbClr val="4FD365"/>
                  </a:solidFill>
                </a:endParaRPr>
              </a:p>
            </p:txBody>
          </p:sp>
          <p:grpSp>
            <p:nvGrpSpPr>
              <p:cNvPr id="3098" name="Group 1099"/>
              <p:cNvGrpSpPr>
                <a:grpSpLocks/>
              </p:cNvGrpSpPr>
              <p:nvPr/>
            </p:nvGrpSpPr>
            <p:grpSpPr bwMode="auto">
              <a:xfrm>
                <a:off x="4368" y="3150"/>
                <a:ext cx="1076" cy="739"/>
                <a:chOff x="4368" y="3150"/>
                <a:chExt cx="1076" cy="739"/>
              </a:xfrm>
            </p:grpSpPr>
            <p:pic>
              <p:nvPicPr>
                <p:cNvPr id="3099" name="Picture 10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3150"/>
                  <a:ext cx="1050" cy="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4FD365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0" name="Text Box 1072"/>
                <p:cNvSpPr txBox="1">
                  <a:spLocks noChangeArrowheads="1"/>
                </p:cNvSpPr>
                <p:nvPr/>
              </p:nvSpPr>
              <p:spPr bwMode="auto">
                <a:xfrm>
                  <a:off x="4792" y="3817"/>
                  <a:ext cx="65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C. Schvartz (ISAL)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096" name="Line 1127"/>
            <p:cNvSpPr>
              <a:spLocks noChangeShapeType="1"/>
            </p:cNvSpPr>
            <p:nvPr/>
          </p:nvSpPr>
          <p:spPr bwMode="auto">
            <a:xfrm>
              <a:off x="3600" y="3024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1838" name="Group 1134"/>
          <p:cNvGrpSpPr>
            <a:grpSpLocks/>
          </p:cNvGrpSpPr>
          <p:nvPr/>
        </p:nvGrpSpPr>
        <p:grpSpPr bwMode="auto">
          <a:xfrm>
            <a:off x="762000" y="4038600"/>
            <a:ext cx="2819400" cy="2178050"/>
            <a:chOff x="480" y="2544"/>
            <a:chExt cx="1776" cy="1372"/>
          </a:xfrm>
        </p:grpSpPr>
        <p:grpSp>
          <p:nvGrpSpPr>
            <p:cNvPr id="3089" name="Group 1088"/>
            <p:cNvGrpSpPr>
              <a:grpSpLocks/>
            </p:cNvGrpSpPr>
            <p:nvPr/>
          </p:nvGrpSpPr>
          <p:grpSpPr bwMode="auto">
            <a:xfrm>
              <a:off x="480" y="2544"/>
              <a:ext cx="1632" cy="1372"/>
              <a:chOff x="360" y="2482"/>
              <a:chExt cx="1632" cy="1372"/>
            </a:xfrm>
          </p:grpSpPr>
          <p:sp>
            <p:nvSpPr>
              <p:cNvPr id="3091" name="Text Box 1059"/>
              <p:cNvSpPr txBox="1">
                <a:spLocks noChangeArrowheads="1"/>
              </p:cNvSpPr>
              <p:nvPr/>
            </p:nvSpPr>
            <p:spPr bwMode="auto">
              <a:xfrm>
                <a:off x="360" y="2482"/>
                <a:ext cx="1632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fr-FR" altLang="fr-FR" sz="1600" b="1"/>
                  <a:t>Stockage, filtration</a:t>
                </a:r>
              </a:p>
              <a:p>
                <a:pPr>
                  <a:spcBef>
                    <a:spcPct val="0"/>
                  </a:spcBef>
                </a:pPr>
                <a:r>
                  <a:rPr lang="fr-FR" altLang="fr-FR" sz="1600" b="1"/>
                  <a:t>et transformation</a:t>
                </a:r>
                <a:endParaRPr lang="fr-FR" altLang="fr-FR" sz="1600"/>
              </a:p>
              <a:p>
                <a:pPr>
                  <a:spcBef>
                    <a:spcPct val="0"/>
                  </a:spcBef>
                </a:pPr>
                <a:r>
                  <a:rPr lang="fr-FR" altLang="fr-FR" sz="1200"/>
                  <a:t>(minéraux, matière organique, eau, énergie, substances chimiques, gaz)</a:t>
                </a:r>
                <a:endParaRPr lang="fr-FR" altLang="fr-FR" sz="1200">
                  <a:latin typeface="Times New Roman" pitchFamily="18" charset="0"/>
                </a:endParaRPr>
              </a:p>
            </p:txBody>
          </p:sp>
          <p:grpSp>
            <p:nvGrpSpPr>
              <p:cNvPr id="3092" name="Group 1063"/>
              <p:cNvGrpSpPr>
                <a:grpSpLocks/>
              </p:cNvGrpSpPr>
              <p:nvPr/>
            </p:nvGrpSpPr>
            <p:grpSpPr bwMode="auto">
              <a:xfrm>
                <a:off x="672" y="3120"/>
                <a:ext cx="1002" cy="734"/>
                <a:chOff x="720" y="3120"/>
                <a:chExt cx="1002" cy="734"/>
              </a:xfrm>
            </p:grpSpPr>
            <p:pic>
              <p:nvPicPr>
                <p:cNvPr id="3093" name="Picture 1061" descr="phénomène des eaux bleues_Mauves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3120"/>
                  <a:ext cx="957" cy="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33CCCC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94" name="Text Box 1062"/>
                <p:cNvSpPr txBox="1">
                  <a:spLocks noChangeArrowheads="1"/>
                </p:cNvSpPr>
                <p:nvPr/>
              </p:nvSpPr>
              <p:spPr bwMode="auto">
                <a:xfrm>
                  <a:off x="876" y="3782"/>
                  <a:ext cx="846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A. Richer de Forges (CA 45)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090" name="Line 1128"/>
            <p:cNvSpPr>
              <a:spLocks noChangeShapeType="1"/>
            </p:cNvSpPr>
            <p:nvPr/>
          </p:nvSpPr>
          <p:spPr bwMode="auto">
            <a:xfrm flipV="1">
              <a:off x="1728" y="30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1839" name="Group 1135"/>
          <p:cNvGrpSpPr>
            <a:grpSpLocks/>
          </p:cNvGrpSpPr>
          <p:nvPr/>
        </p:nvGrpSpPr>
        <p:grpSpPr bwMode="auto">
          <a:xfrm>
            <a:off x="4191000" y="4876800"/>
            <a:ext cx="1981200" cy="1981200"/>
            <a:chOff x="2640" y="3072"/>
            <a:chExt cx="1248" cy="1248"/>
          </a:xfrm>
        </p:grpSpPr>
        <p:grpSp>
          <p:nvGrpSpPr>
            <p:cNvPr id="3083" name="Group 1090"/>
            <p:cNvGrpSpPr>
              <a:grpSpLocks/>
            </p:cNvGrpSpPr>
            <p:nvPr/>
          </p:nvGrpSpPr>
          <p:grpSpPr bwMode="auto">
            <a:xfrm>
              <a:off x="2640" y="3156"/>
              <a:ext cx="1248" cy="1164"/>
              <a:chOff x="2784" y="3001"/>
              <a:chExt cx="1248" cy="1164"/>
            </a:xfrm>
          </p:grpSpPr>
          <p:sp>
            <p:nvSpPr>
              <p:cNvPr id="3085" name="Text Box 1073"/>
              <p:cNvSpPr txBox="1">
                <a:spLocks noChangeArrowheads="1"/>
              </p:cNvSpPr>
              <p:nvPr/>
            </p:nvSpPr>
            <p:spPr bwMode="auto">
              <a:xfrm>
                <a:off x="2784" y="3001"/>
                <a:ext cx="1248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1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fr-FR" altLang="fr-FR" sz="1600" b="1"/>
                  <a:t>Source de matières premières</a:t>
                </a:r>
                <a:endParaRPr lang="fr-FR" altLang="fr-FR">
                  <a:latin typeface="Times New Roman" pitchFamily="18" charset="0"/>
                </a:endParaRPr>
              </a:p>
            </p:txBody>
          </p:sp>
          <p:grpSp>
            <p:nvGrpSpPr>
              <p:cNvPr id="3086" name="Group 1089"/>
              <p:cNvGrpSpPr>
                <a:grpSpLocks/>
              </p:cNvGrpSpPr>
              <p:nvPr/>
            </p:nvGrpSpPr>
            <p:grpSpPr bwMode="auto">
              <a:xfrm>
                <a:off x="2928" y="3408"/>
                <a:ext cx="981" cy="757"/>
                <a:chOff x="2880" y="3168"/>
                <a:chExt cx="981" cy="757"/>
              </a:xfrm>
            </p:grpSpPr>
            <p:pic>
              <p:nvPicPr>
                <p:cNvPr id="3087" name="Picture 1076" descr="2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lum bright="18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3168"/>
                  <a:ext cx="960" cy="6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8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3253" y="3853"/>
                  <a:ext cx="60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1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fr-FR" altLang="fr-FR" sz="600"/>
                    <a:t>Source : J. Moulin (CA 36)</a:t>
                  </a:r>
                  <a:endParaRPr lang="fr-FR" alt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084" name="Line 1131"/>
            <p:cNvSpPr>
              <a:spLocks noChangeShapeType="1"/>
            </p:cNvSpPr>
            <p:nvPr/>
          </p:nvSpPr>
          <p:spPr bwMode="auto">
            <a:xfrm>
              <a:off x="3168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081" name="Picture 1138" descr="IN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6311900"/>
            <a:ext cx="1003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39" descr="LOGO IGC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675313"/>
            <a:ext cx="9826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71438" y="1752600"/>
            <a:ext cx="3509962" cy="2092325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528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464588" y="1134850"/>
            <a:ext cx="3431431" cy="3506794"/>
            <a:chOff x="356" y="1224"/>
            <a:chExt cx="2605" cy="2561"/>
          </a:xfrm>
        </p:grpSpPr>
        <p:sp>
          <p:nvSpPr>
            <p:cNvPr id="9" name="Freeform 47"/>
            <p:cNvSpPr>
              <a:spLocks/>
            </p:cNvSpPr>
            <p:nvPr/>
          </p:nvSpPr>
          <p:spPr bwMode="auto">
            <a:xfrm>
              <a:off x="914" y="1663"/>
              <a:ext cx="1159" cy="842"/>
            </a:xfrm>
            <a:custGeom>
              <a:avLst/>
              <a:gdLst>
                <a:gd name="T0" fmla="*/ 792 w 1766"/>
                <a:gd name="T1" fmla="*/ 949 h 1042"/>
                <a:gd name="T2" fmla="*/ 744 w 1766"/>
                <a:gd name="T3" fmla="*/ 853 h 1042"/>
                <a:gd name="T4" fmla="*/ 687 w 1766"/>
                <a:gd name="T5" fmla="*/ 740 h 1042"/>
                <a:gd name="T6" fmla="*/ 638 w 1766"/>
                <a:gd name="T7" fmla="*/ 648 h 1042"/>
                <a:gd name="T8" fmla="*/ 554 w 1766"/>
                <a:gd name="T9" fmla="*/ 638 h 1042"/>
                <a:gd name="T10" fmla="*/ 444 w 1766"/>
                <a:gd name="T11" fmla="*/ 612 h 1042"/>
                <a:gd name="T12" fmla="*/ 326 w 1766"/>
                <a:gd name="T13" fmla="*/ 561 h 1042"/>
                <a:gd name="T14" fmla="*/ 238 w 1766"/>
                <a:gd name="T15" fmla="*/ 480 h 1042"/>
                <a:gd name="T16" fmla="*/ 177 w 1766"/>
                <a:gd name="T17" fmla="*/ 393 h 1042"/>
                <a:gd name="T18" fmla="*/ 110 w 1766"/>
                <a:gd name="T19" fmla="*/ 296 h 1042"/>
                <a:gd name="T20" fmla="*/ 58 w 1766"/>
                <a:gd name="T21" fmla="*/ 189 h 1042"/>
                <a:gd name="T22" fmla="*/ 9 w 1766"/>
                <a:gd name="T23" fmla="*/ 76 h 1042"/>
                <a:gd name="T24" fmla="*/ 62 w 1766"/>
                <a:gd name="T25" fmla="*/ 67 h 1042"/>
                <a:gd name="T26" fmla="*/ 198 w 1766"/>
                <a:gd name="T27" fmla="*/ 97 h 1042"/>
                <a:gd name="T28" fmla="*/ 299 w 1766"/>
                <a:gd name="T29" fmla="*/ 113 h 1042"/>
                <a:gd name="T30" fmla="*/ 427 w 1766"/>
                <a:gd name="T31" fmla="*/ 133 h 1042"/>
                <a:gd name="T32" fmla="*/ 542 w 1766"/>
                <a:gd name="T33" fmla="*/ 174 h 1042"/>
                <a:gd name="T34" fmla="*/ 599 w 1766"/>
                <a:gd name="T35" fmla="*/ 271 h 1042"/>
                <a:gd name="T36" fmla="*/ 643 w 1766"/>
                <a:gd name="T37" fmla="*/ 373 h 1042"/>
                <a:gd name="T38" fmla="*/ 652 w 1766"/>
                <a:gd name="T39" fmla="*/ 480 h 1042"/>
                <a:gd name="T40" fmla="*/ 656 w 1766"/>
                <a:gd name="T41" fmla="*/ 582 h 1042"/>
                <a:gd name="T42" fmla="*/ 691 w 1766"/>
                <a:gd name="T43" fmla="*/ 674 h 1042"/>
                <a:gd name="T44" fmla="*/ 739 w 1766"/>
                <a:gd name="T45" fmla="*/ 776 h 1042"/>
                <a:gd name="T46" fmla="*/ 788 w 1766"/>
                <a:gd name="T47" fmla="*/ 862 h 1042"/>
                <a:gd name="T48" fmla="*/ 823 w 1766"/>
                <a:gd name="T49" fmla="*/ 786 h 1042"/>
                <a:gd name="T50" fmla="*/ 823 w 1766"/>
                <a:gd name="T51" fmla="*/ 664 h 1042"/>
                <a:gd name="T52" fmla="*/ 828 w 1766"/>
                <a:gd name="T53" fmla="*/ 531 h 1042"/>
                <a:gd name="T54" fmla="*/ 836 w 1766"/>
                <a:gd name="T55" fmla="*/ 403 h 1042"/>
                <a:gd name="T56" fmla="*/ 850 w 1766"/>
                <a:gd name="T57" fmla="*/ 286 h 1042"/>
                <a:gd name="T58" fmla="*/ 872 w 1766"/>
                <a:gd name="T59" fmla="*/ 163 h 1042"/>
                <a:gd name="T60" fmla="*/ 898 w 1766"/>
                <a:gd name="T61" fmla="*/ 62 h 1042"/>
                <a:gd name="T62" fmla="*/ 946 w 1766"/>
                <a:gd name="T63" fmla="*/ 10 h 1042"/>
                <a:gd name="T64" fmla="*/ 960 w 1766"/>
                <a:gd name="T65" fmla="*/ 62 h 1042"/>
                <a:gd name="T66" fmla="*/ 916 w 1766"/>
                <a:gd name="T67" fmla="*/ 168 h 1042"/>
                <a:gd name="T68" fmla="*/ 902 w 1766"/>
                <a:gd name="T69" fmla="*/ 265 h 1042"/>
                <a:gd name="T70" fmla="*/ 881 w 1766"/>
                <a:gd name="T71" fmla="*/ 383 h 1042"/>
                <a:gd name="T72" fmla="*/ 876 w 1766"/>
                <a:gd name="T73" fmla="*/ 490 h 1042"/>
                <a:gd name="T74" fmla="*/ 867 w 1766"/>
                <a:gd name="T75" fmla="*/ 582 h 1042"/>
                <a:gd name="T76" fmla="*/ 872 w 1766"/>
                <a:gd name="T77" fmla="*/ 679 h 1042"/>
                <a:gd name="T78" fmla="*/ 920 w 1766"/>
                <a:gd name="T79" fmla="*/ 694 h 1042"/>
                <a:gd name="T80" fmla="*/ 986 w 1766"/>
                <a:gd name="T81" fmla="*/ 638 h 1042"/>
                <a:gd name="T82" fmla="*/ 1043 w 1766"/>
                <a:gd name="T83" fmla="*/ 526 h 1042"/>
                <a:gd name="T84" fmla="*/ 1118 w 1766"/>
                <a:gd name="T85" fmla="*/ 398 h 1042"/>
                <a:gd name="T86" fmla="*/ 1237 w 1766"/>
                <a:gd name="T87" fmla="*/ 337 h 1042"/>
                <a:gd name="T88" fmla="*/ 1404 w 1766"/>
                <a:gd name="T89" fmla="*/ 306 h 1042"/>
                <a:gd name="T90" fmla="*/ 1532 w 1766"/>
                <a:gd name="T91" fmla="*/ 327 h 1042"/>
                <a:gd name="T92" fmla="*/ 1629 w 1766"/>
                <a:gd name="T93" fmla="*/ 414 h 1042"/>
                <a:gd name="T94" fmla="*/ 1734 w 1766"/>
                <a:gd name="T95" fmla="*/ 455 h 1042"/>
                <a:gd name="T96" fmla="*/ 1721 w 1766"/>
                <a:gd name="T97" fmla="*/ 510 h 1042"/>
                <a:gd name="T98" fmla="*/ 1624 w 1766"/>
                <a:gd name="T99" fmla="*/ 582 h 1042"/>
                <a:gd name="T100" fmla="*/ 1505 w 1766"/>
                <a:gd name="T101" fmla="*/ 638 h 1042"/>
                <a:gd name="T102" fmla="*/ 1395 w 1766"/>
                <a:gd name="T103" fmla="*/ 679 h 1042"/>
                <a:gd name="T104" fmla="*/ 1299 w 1766"/>
                <a:gd name="T105" fmla="*/ 715 h 1042"/>
                <a:gd name="T106" fmla="*/ 1184 w 1766"/>
                <a:gd name="T107" fmla="*/ 740 h 1042"/>
                <a:gd name="T108" fmla="*/ 1096 w 1766"/>
                <a:gd name="T109" fmla="*/ 715 h 1042"/>
                <a:gd name="T110" fmla="*/ 1008 w 1766"/>
                <a:gd name="T111" fmla="*/ 689 h 1042"/>
                <a:gd name="T112" fmla="*/ 920 w 1766"/>
                <a:gd name="T113" fmla="*/ 730 h 1042"/>
                <a:gd name="T114" fmla="*/ 867 w 1766"/>
                <a:gd name="T115" fmla="*/ 802 h 1042"/>
                <a:gd name="T116" fmla="*/ 828 w 1766"/>
                <a:gd name="T117" fmla="*/ 913 h 1042"/>
                <a:gd name="T118" fmla="*/ 823 w 1766"/>
                <a:gd name="T119" fmla="*/ 101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6" h="1042">
                  <a:moveTo>
                    <a:pt x="783" y="1036"/>
                  </a:moveTo>
                  <a:lnTo>
                    <a:pt x="788" y="1021"/>
                  </a:lnTo>
                  <a:lnTo>
                    <a:pt x="792" y="1005"/>
                  </a:lnTo>
                  <a:lnTo>
                    <a:pt x="792" y="995"/>
                  </a:lnTo>
                  <a:lnTo>
                    <a:pt x="792" y="985"/>
                  </a:lnTo>
                  <a:lnTo>
                    <a:pt x="792" y="970"/>
                  </a:lnTo>
                  <a:lnTo>
                    <a:pt x="792" y="959"/>
                  </a:lnTo>
                  <a:lnTo>
                    <a:pt x="792" y="949"/>
                  </a:lnTo>
                  <a:lnTo>
                    <a:pt x="788" y="934"/>
                  </a:lnTo>
                  <a:lnTo>
                    <a:pt x="779" y="924"/>
                  </a:lnTo>
                  <a:lnTo>
                    <a:pt x="775" y="913"/>
                  </a:lnTo>
                  <a:lnTo>
                    <a:pt x="771" y="903"/>
                  </a:lnTo>
                  <a:lnTo>
                    <a:pt x="762" y="888"/>
                  </a:lnTo>
                  <a:lnTo>
                    <a:pt x="757" y="878"/>
                  </a:lnTo>
                  <a:lnTo>
                    <a:pt x="753" y="868"/>
                  </a:lnTo>
                  <a:lnTo>
                    <a:pt x="744" y="853"/>
                  </a:lnTo>
                  <a:lnTo>
                    <a:pt x="731" y="837"/>
                  </a:lnTo>
                  <a:lnTo>
                    <a:pt x="731" y="827"/>
                  </a:lnTo>
                  <a:lnTo>
                    <a:pt x="718" y="811"/>
                  </a:lnTo>
                  <a:lnTo>
                    <a:pt x="713" y="791"/>
                  </a:lnTo>
                  <a:lnTo>
                    <a:pt x="704" y="781"/>
                  </a:lnTo>
                  <a:lnTo>
                    <a:pt x="700" y="766"/>
                  </a:lnTo>
                  <a:lnTo>
                    <a:pt x="691" y="756"/>
                  </a:lnTo>
                  <a:lnTo>
                    <a:pt x="687" y="740"/>
                  </a:lnTo>
                  <a:lnTo>
                    <a:pt x="678" y="724"/>
                  </a:lnTo>
                  <a:lnTo>
                    <a:pt x="669" y="715"/>
                  </a:lnTo>
                  <a:lnTo>
                    <a:pt x="669" y="704"/>
                  </a:lnTo>
                  <a:lnTo>
                    <a:pt x="664" y="694"/>
                  </a:lnTo>
                  <a:lnTo>
                    <a:pt x="656" y="679"/>
                  </a:lnTo>
                  <a:lnTo>
                    <a:pt x="652" y="669"/>
                  </a:lnTo>
                  <a:lnTo>
                    <a:pt x="647" y="658"/>
                  </a:lnTo>
                  <a:lnTo>
                    <a:pt x="638" y="648"/>
                  </a:lnTo>
                  <a:lnTo>
                    <a:pt x="629" y="643"/>
                  </a:lnTo>
                  <a:lnTo>
                    <a:pt x="612" y="638"/>
                  </a:lnTo>
                  <a:lnTo>
                    <a:pt x="603" y="638"/>
                  </a:lnTo>
                  <a:lnTo>
                    <a:pt x="594" y="638"/>
                  </a:lnTo>
                  <a:lnTo>
                    <a:pt x="581" y="638"/>
                  </a:lnTo>
                  <a:lnTo>
                    <a:pt x="572" y="638"/>
                  </a:lnTo>
                  <a:lnTo>
                    <a:pt x="563" y="638"/>
                  </a:lnTo>
                  <a:lnTo>
                    <a:pt x="554" y="638"/>
                  </a:lnTo>
                  <a:lnTo>
                    <a:pt x="542" y="638"/>
                  </a:lnTo>
                  <a:lnTo>
                    <a:pt x="533" y="633"/>
                  </a:lnTo>
                  <a:lnTo>
                    <a:pt x="524" y="633"/>
                  </a:lnTo>
                  <a:lnTo>
                    <a:pt x="515" y="633"/>
                  </a:lnTo>
                  <a:lnTo>
                    <a:pt x="498" y="628"/>
                  </a:lnTo>
                  <a:lnTo>
                    <a:pt x="484" y="623"/>
                  </a:lnTo>
                  <a:lnTo>
                    <a:pt x="458" y="618"/>
                  </a:lnTo>
                  <a:lnTo>
                    <a:pt x="444" y="612"/>
                  </a:lnTo>
                  <a:lnTo>
                    <a:pt x="432" y="607"/>
                  </a:lnTo>
                  <a:lnTo>
                    <a:pt x="409" y="602"/>
                  </a:lnTo>
                  <a:lnTo>
                    <a:pt x="397" y="597"/>
                  </a:lnTo>
                  <a:lnTo>
                    <a:pt x="388" y="593"/>
                  </a:lnTo>
                  <a:lnTo>
                    <a:pt x="365" y="587"/>
                  </a:lnTo>
                  <a:lnTo>
                    <a:pt x="343" y="572"/>
                  </a:lnTo>
                  <a:lnTo>
                    <a:pt x="334" y="572"/>
                  </a:lnTo>
                  <a:lnTo>
                    <a:pt x="326" y="561"/>
                  </a:lnTo>
                  <a:lnTo>
                    <a:pt x="317" y="556"/>
                  </a:lnTo>
                  <a:lnTo>
                    <a:pt x="304" y="551"/>
                  </a:lnTo>
                  <a:lnTo>
                    <a:pt x="295" y="547"/>
                  </a:lnTo>
                  <a:lnTo>
                    <a:pt x="282" y="536"/>
                  </a:lnTo>
                  <a:lnTo>
                    <a:pt x="269" y="526"/>
                  </a:lnTo>
                  <a:lnTo>
                    <a:pt x="260" y="515"/>
                  </a:lnTo>
                  <a:lnTo>
                    <a:pt x="247" y="490"/>
                  </a:lnTo>
                  <a:lnTo>
                    <a:pt x="238" y="480"/>
                  </a:lnTo>
                  <a:lnTo>
                    <a:pt x="229" y="469"/>
                  </a:lnTo>
                  <a:lnTo>
                    <a:pt x="220" y="455"/>
                  </a:lnTo>
                  <a:lnTo>
                    <a:pt x="215" y="444"/>
                  </a:lnTo>
                  <a:lnTo>
                    <a:pt x="207" y="434"/>
                  </a:lnTo>
                  <a:lnTo>
                    <a:pt x="203" y="423"/>
                  </a:lnTo>
                  <a:lnTo>
                    <a:pt x="194" y="419"/>
                  </a:lnTo>
                  <a:lnTo>
                    <a:pt x="185" y="403"/>
                  </a:lnTo>
                  <a:lnTo>
                    <a:pt x="177" y="393"/>
                  </a:lnTo>
                  <a:lnTo>
                    <a:pt x="172" y="383"/>
                  </a:lnTo>
                  <a:lnTo>
                    <a:pt x="159" y="373"/>
                  </a:lnTo>
                  <a:lnTo>
                    <a:pt x="154" y="357"/>
                  </a:lnTo>
                  <a:lnTo>
                    <a:pt x="145" y="347"/>
                  </a:lnTo>
                  <a:lnTo>
                    <a:pt x="132" y="332"/>
                  </a:lnTo>
                  <a:lnTo>
                    <a:pt x="128" y="322"/>
                  </a:lnTo>
                  <a:lnTo>
                    <a:pt x="114" y="311"/>
                  </a:lnTo>
                  <a:lnTo>
                    <a:pt x="110" y="296"/>
                  </a:lnTo>
                  <a:lnTo>
                    <a:pt x="102" y="281"/>
                  </a:lnTo>
                  <a:lnTo>
                    <a:pt x="97" y="271"/>
                  </a:lnTo>
                  <a:lnTo>
                    <a:pt x="93" y="260"/>
                  </a:lnTo>
                  <a:lnTo>
                    <a:pt x="84" y="246"/>
                  </a:lnTo>
                  <a:lnTo>
                    <a:pt x="75" y="230"/>
                  </a:lnTo>
                  <a:lnTo>
                    <a:pt x="70" y="219"/>
                  </a:lnTo>
                  <a:lnTo>
                    <a:pt x="66" y="204"/>
                  </a:lnTo>
                  <a:lnTo>
                    <a:pt x="58" y="189"/>
                  </a:lnTo>
                  <a:lnTo>
                    <a:pt x="53" y="174"/>
                  </a:lnTo>
                  <a:lnTo>
                    <a:pt x="49" y="159"/>
                  </a:lnTo>
                  <a:lnTo>
                    <a:pt x="40" y="148"/>
                  </a:lnTo>
                  <a:lnTo>
                    <a:pt x="35" y="128"/>
                  </a:lnTo>
                  <a:lnTo>
                    <a:pt x="27" y="117"/>
                  </a:lnTo>
                  <a:lnTo>
                    <a:pt x="18" y="97"/>
                  </a:lnTo>
                  <a:lnTo>
                    <a:pt x="13" y="87"/>
                  </a:lnTo>
                  <a:lnTo>
                    <a:pt x="9" y="76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18" y="51"/>
                  </a:lnTo>
                  <a:lnTo>
                    <a:pt x="31" y="51"/>
                  </a:lnTo>
                  <a:lnTo>
                    <a:pt x="40" y="56"/>
                  </a:lnTo>
                  <a:lnTo>
                    <a:pt x="49" y="62"/>
                  </a:lnTo>
                  <a:lnTo>
                    <a:pt x="62" y="67"/>
                  </a:lnTo>
                  <a:lnTo>
                    <a:pt x="79" y="67"/>
                  </a:lnTo>
                  <a:lnTo>
                    <a:pt x="88" y="72"/>
                  </a:lnTo>
                  <a:lnTo>
                    <a:pt x="114" y="76"/>
                  </a:lnTo>
                  <a:lnTo>
                    <a:pt x="132" y="82"/>
                  </a:lnTo>
                  <a:lnTo>
                    <a:pt x="145" y="87"/>
                  </a:lnTo>
                  <a:lnTo>
                    <a:pt x="159" y="87"/>
                  </a:lnTo>
                  <a:lnTo>
                    <a:pt x="177" y="92"/>
                  </a:lnTo>
                  <a:lnTo>
                    <a:pt x="198" y="97"/>
                  </a:lnTo>
                  <a:lnTo>
                    <a:pt x="212" y="97"/>
                  </a:lnTo>
                  <a:lnTo>
                    <a:pt x="229" y="102"/>
                  </a:lnTo>
                  <a:lnTo>
                    <a:pt x="247" y="102"/>
                  </a:lnTo>
                  <a:lnTo>
                    <a:pt x="260" y="108"/>
                  </a:lnTo>
                  <a:lnTo>
                    <a:pt x="269" y="108"/>
                  </a:lnTo>
                  <a:lnTo>
                    <a:pt x="278" y="108"/>
                  </a:lnTo>
                  <a:lnTo>
                    <a:pt x="287" y="108"/>
                  </a:lnTo>
                  <a:lnTo>
                    <a:pt x="299" y="113"/>
                  </a:lnTo>
                  <a:lnTo>
                    <a:pt x="313" y="113"/>
                  </a:lnTo>
                  <a:lnTo>
                    <a:pt x="322" y="113"/>
                  </a:lnTo>
                  <a:lnTo>
                    <a:pt x="334" y="113"/>
                  </a:lnTo>
                  <a:lnTo>
                    <a:pt x="357" y="117"/>
                  </a:lnTo>
                  <a:lnTo>
                    <a:pt x="374" y="122"/>
                  </a:lnTo>
                  <a:lnTo>
                    <a:pt x="388" y="122"/>
                  </a:lnTo>
                  <a:lnTo>
                    <a:pt x="397" y="122"/>
                  </a:lnTo>
                  <a:lnTo>
                    <a:pt x="427" y="133"/>
                  </a:lnTo>
                  <a:lnTo>
                    <a:pt x="444" y="138"/>
                  </a:lnTo>
                  <a:lnTo>
                    <a:pt x="458" y="143"/>
                  </a:lnTo>
                  <a:lnTo>
                    <a:pt x="476" y="148"/>
                  </a:lnTo>
                  <a:lnTo>
                    <a:pt x="489" y="154"/>
                  </a:lnTo>
                  <a:lnTo>
                    <a:pt x="507" y="154"/>
                  </a:lnTo>
                  <a:lnTo>
                    <a:pt x="524" y="163"/>
                  </a:lnTo>
                  <a:lnTo>
                    <a:pt x="533" y="174"/>
                  </a:lnTo>
                  <a:lnTo>
                    <a:pt x="542" y="174"/>
                  </a:lnTo>
                  <a:lnTo>
                    <a:pt x="551" y="184"/>
                  </a:lnTo>
                  <a:lnTo>
                    <a:pt x="559" y="200"/>
                  </a:lnTo>
                  <a:lnTo>
                    <a:pt x="572" y="219"/>
                  </a:lnTo>
                  <a:lnTo>
                    <a:pt x="581" y="225"/>
                  </a:lnTo>
                  <a:lnTo>
                    <a:pt x="581" y="235"/>
                  </a:lnTo>
                  <a:lnTo>
                    <a:pt x="586" y="250"/>
                  </a:lnTo>
                  <a:lnTo>
                    <a:pt x="594" y="260"/>
                  </a:lnTo>
                  <a:lnTo>
                    <a:pt x="599" y="271"/>
                  </a:lnTo>
                  <a:lnTo>
                    <a:pt x="608" y="281"/>
                  </a:lnTo>
                  <a:lnTo>
                    <a:pt x="612" y="296"/>
                  </a:lnTo>
                  <a:lnTo>
                    <a:pt x="617" y="306"/>
                  </a:lnTo>
                  <a:lnTo>
                    <a:pt x="621" y="317"/>
                  </a:lnTo>
                  <a:lnTo>
                    <a:pt x="625" y="332"/>
                  </a:lnTo>
                  <a:lnTo>
                    <a:pt x="634" y="352"/>
                  </a:lnTo>
                  <a:lnTo>
                    <a:pt x="638" y="363"/>
                  </a:lnTo>
                  <a:lnTo>
                    <a:pt x="643" y="373"/>
                  </a:lnTo>
                  <a:lnTo>
                    <a:pt x="647" y="388"/>
                  </a:lnTo>
                  <a:lnTo>
                    <a:pt x="652" y="398"/>
                  </a:lnTo>
                  <a:lnTo>
                    <a:pt x="652" y="414"/>
                  </a:lnTo>
                  <a:lnTo>
                    <a:pt x="652" y="429"/>
                  </a:lnTo>
                  <a:lnTo>
                    <a:pt x="652" y="439"/>
                  </a:lnTo>
                  <a:lnTo>
                    <a:pt x="652" y="449"/>
                  </a:lnTo>
                  <a:lnTo>
                    <a:pt x="652" y="460"/>
                  </a:lnTo>
                  <a:lnTo>
                    <a:pt x="652" y="480"/>
                  </a:lnTo>
                  <a:lnTo>
                    <a:pt x="647" y="490"/>
                  </a:lnTo>
                  <a:lnTo>
                    <a:pt x="647" y="501"/>
                  </a:lnTo>
                  <a:lnTo>
                    <a:pt x="652" y="515"/>
                  </a:lnTo>
                  <a:lnTo>
                    <a:pt x="652" y="531"/>
                  </a:lnTo>
                  <a:lnTo>
                    <a:pt x="656" y="541"/>
                  </a:lnTo>
                  <a:lnTo>
                    <a:pt x="656" y="556"/>
                  </a:lnTo>
                  <a:lnTo>
                    <a:pt x="656" y="572"/>
                  </a:lnTo>
                  <a:lnTo>
                    <a:pt x="656" y="582"/>
                  </a:lnTo>
                  <a:lnTo>
                    <a:pt x="656" y="593"/>
                  </a:lnTo>
                  <a:lnTo>
                    <a:pt x="656" y="607"/>
                  </a:lnTo>
                  <a:lnTo>
                    <a:pt x="661" y="623"/>
                  </a:lnTo>
                  <a:lnTo>
                    <a:pt x="669" y="633"/>
                  </a:lnTo>
                  <a:lnTo>
                    <a:pt x="678" y="643"/>
                  </a:lnTo>
                  <a:lnTo>
                    <a:pt x="682" y="653"/>
                  </a:lnTo>
                  <a:lnTo>
                    <a:pt x="687" y="664"/>
                  </a:lnTo>
                  <a:lnTo>
                    <a:pt x="691" y="674"/>
                  </a:lnTo>
                  <a:lnTo>
                    <a:pt x="696" y="689"/>
                  </a:lnTo>
                  <a:lnTo>
                    <a:pt x="704" y="699"/>
                  </a:lnTo>
                  <a:lnTo>
                    <a:pt x="709" y="715"/>
                  </a:lnTo>
                  <a:lnTo>
                    <a:pt x="718" y="730"/>
                  </a:lnTo>
                  <a:lnTo>
                    <a:pt x="722" y="740"/>
                  </a:lnTo>
                  <a:lnTo>
                    <a:pt x="727" y="756"/>
                  </a:lnTo>
                  <a:lnTo>
                    <a:pt x="735" y="761"/>
                  </a:lnTo>
                  <a:lnTo>
                    <a:pt x="739" y="776"/>
                  </a:lnTo>
                  <a:lnTo>
                    <a:pt x="744" y="786"/>
                  </a:lnTo>
                  <a:lnTo>
                    <a:pt x="748" y="796"/>
                  </a:lnTo>
                  <a:lnTo>
                    <a:pt x="753" y="807"/>
                  </a:lnTo>
                  <a:lnTo>
                    <a:pt x="762" y="816"/>
                  </a:lnTo>
                  <a:lnTo>
                    <a:pt x="766" y="827"/>
                  </a:lnTo>
                  <a:lnTo>
                    <a:pt x="771" y="837"/>
                  </a:lnTo>
                  <a:lnTo>
                    <a:pt x="775" y="848"/>
                  </a:lnTo>
                  <a:lnTo>
                    <a:pt x="788" y="862"/>
                  </a:lnTo>
                  <a:lnTo>
                    <a:pt x="792" y="873"/>
                  </a:lnTo>
                  <a:lnTo>
                    <a:pt x="797" y="862"/>
                  </a:lnTo>
                  <a:lnTo>
                    <a:pt x="806" y="842"/>
                  </a:lnTo>
                  <a:lnTo>
                    <a:pt x="810" y="832"/>
                  </a:lnTo>
                  <a:lnTo>
                    <a:pt x="814" y="822"/>
                  </a:lnTo>
                  <a:lnTo>
                    <a:pt x="819" y="811"/>
                  </a:lnTo>
                  <a:lnTo>
                    <a:pt x="819" y="796"/>
                  </a:lnTo>
                  <a:lnTo>
                    <a:pt x="823" y="786"/>
                  </a:lnTo>
                  <a:lnTo>
                    <a:pt x="823" y="776"/>
                  </a:lnTo>
                  <a:lnTo>
                    <a:pt x="823" y="756"/>
                  </a:lnTo>
                  <a:lnTo>
                    <a:pt x="823" y="740"/>
                  </a:lnTo>
                  <a:lnTo>
                    <a:pt x="823" y="724"/>
                  </a:lnTo>
                  <a:lnTo>
                    <a:pt x="823" y="710"/>
                  </a:lnTo>
                  <a:lnTo>
                    <a:pt x="823" y="689"/>
                  </a:lnTo>
                  <a:lnTo>
                    <a:pt x="823" y="674"/>
                  </a:lnTo>
                  <a:lnTo>
                    <a:pt x="823" y="664"/>
                  </a:lnTo>
                  <a:lnTo>
                    <a:pt x="823" y="653"/>
                  </a:lnTo>
                  <a:lnTo>
                    <a:pt x="823" y="638"/>
                  </a:lnTo>
                  <a:lnTo>
                    <a:pt x="823" y="618"/>
                  </a:lnTo>
                  <a:lnTo>
                    <a:pt x="823" y="602"/>
                  </a:lnTo>
                  <a:lnTo>
                    <a:pt x="823" y="577"/>
                  </a:lnTo>
                  <a:lnTo>
                    <a:pt x="823" y="561"/>
                  </a:lnTo>
                  <a:lnTo>
                    <a:pt x="823" y="551"/>
                  </a:lnTo>
                  <a:lnTo>
                    <a:pt x="828" y="531"/>
                  </a:lnTo>
                  <a:lnTo>
                    <a:pt x="828" y="521"/>
                  </a:lnTo>
                  <a:lnTo>
                    <a:pt x="828" y="510"/>
                  </a:lnTo>
                  <a:lnTo>
                    <a:pt x="832" y="480"/>
                  </a:lnTo>
                  <a:lnTo>
                    <a:pt x="832" y="469"/>
                  </a:lnTo>
                  <a:lnTo>
                    <a:pt x="832" y="455"/>
                  </a:lnTo>
                  <a:lnTo>
                    <a:pt x="832" y="439"/>
                  </a:lnTo>
                  <a:lnTo>
                    <a:pt x="832" y="429"/>
                  </a:lnTo>
                  <a:lnTo>
                    <a:pt x="836" y="403"/>
                  </a:lnTo>
                  <a:lnTo>
                    <a:pt x="841" y="393"/>
                  </a:lnTo>
                  <a:lnTo>
                    <a:pt x="841" y="383"/>
                  </a:lnTo>
                  <a:lnTo>
                    <a:pt x="841" y="368"/>
                  </a:lnTo>
                  <a:lnTo>
                    <a:pt x="841" y="352"/>
                  </a:lnTo>
                  <a:lnTo>
                    <a:pt x="841" y="342"/>
                  </a:lnTo>
                  <a:lnTo>
                    <a:pt x="845" y="322"/>
                  </a:lnTo>
                  <a:lnTo>
                    <a:pt x="850" y="306"/>
                  </a:lnTo>
                  <a:lnTo>
                    <a:pt x="850" y="286"/>
                  </a:lnTo>
                  <a:lnTo>
                    <a:pt x="850" y="276"/>
                  </a:lnTo>
                  <a:lnTo>
                    <a:pt x="854" y="255"/>
                  </a:lnTo>
                  <a:lnTo>
                    <a:pt x="858" y="240"/>
                  </a:lnTo>
                  <a:lnTo>
                    <a:pt x="858" y="225"/>
                  </a:lnTo>
                  <a:lnTo>
                    <a:pt x="863" y="209"/>
                  </a:lnTo>
                  <a:lnTo>
                    <a:pt x="867" y="194"/>
                  </a:lnTo>
                  <a:lnTo>
                    <a:pt x="867" y="179"/>
                  </a:lnTo>
                  <a:lnTo>
                    <a:pt x="872" y="163"/>
                  </a:lnTo>
                  <a:lnTo>
                    <a:pt x="872" y="148"/>
                  </a:lnTo>
                  <a:lnTo>
                    <a:pt x="872" y="138"/>
                  </a:lnTo>
                  <a:lnTo>
                    <a:pt x="876" y="128"/>
                  </a:lnTo>
                  <a:lnTo>
                    <a:pt x="881" y="117"/>
                  </a:lnTo>
                  <a:lnTo>
                    <a:pt x="885" y="97"/>
                  </a:lnTo>
                  <a:lnTo>
                    <a:pt x="889" y="87"/>
                  </a:lnTo>
                  <a:lnTo>
                    <a:pt x="893" y="76"/>
                  </a:lnTo>
                  <a:lnTo>
                    <a:pt x="898" y="62"/>
                  </a:lnTo>
                  <a:lnTo>
                    <a:pt x="902" y="51"/>
                  </a:lnTo>
                  <a:lnTo>
                    <a:pt x="907" y="41"/>
                  </a:lnTo>
                  <a:lnTo>
                    <a:pt x="907" y="30"/>
                  </a:lnTo>
                  <a:lnTo>
                    <a:pt x="911" y="16"/>
                  </a:lnTo>
                  <a:lnTo>
                    <a:pt x="916" y="5"/>
                  </a:lnTo>
                  <a:lnTo>
                    <a:pt x="925" y="0"/>
                  </a:lnTo>
                  <a:lnTo>
                    <a:pt x="937" y="5"/>
                  </a:lnTo>
                  <a:lnTo>
                    <a:pt x="946" y="10"/>
                  </a:lnTo>
                  <a:lnTo>
                    <a:pt x="955" y="10"/>
                  </a:lnTo>
                  <a:lnTo>
                    <a:pt x="973" y="10"/>
                  </a:lnTo>
                  <a:lnTo>
                    <a:pt x="982" y="10"/>
                  </a:lnTo>
                  <a:lnTo>
                    <a:pt x="982" y="21"/>
                  </a:lnTo>
                  <a:lnTo>
                    <a:pt x="973" y="30"/>
                  </a:lnTo>
                  <a:lnTo>
                    <a:pt x="973" y="41"/>
                  </a:lnTo>
                  <a:lnTo>
                    <a:pt x="964" y="51"/>
                  </a:lnTo>
                  <a:lnTo>
                    <a:pt x="960" y="62"/>
                  </a:lnTo>
                  <a:lnTo>
                    <a:pt x="951" y="67"/>
                  </a:lnTo>
                  <a:lnTo>
                    <a:pt x="942" y="82"/>
                  </a:lnTo>
                  <a:lnTo>
                    <a:pt x="933" y="97"/>
                  </a:lnTo>
                  <a:lnTo>
                    <a:pt x="925" y="113"/>
                  </a:lnTo>
                  <a:lnTo>
                    <a:pt x="925" y="128"/>
                  </a:lnTo>
                  <a:lnTo>
                    <a:pt x="925" y="138"/>
                  </a:lnTo>
                  <a:lnTo>
                    <a:pt x="920" y="154"/>
                  </a:lnTo>
                  <a:lnTo>
                    <a:pt x="916" y="168"/>
                  </a:lnTo>
                  <a:lnTo>
                    <a:pt x="911" y="184"/>
                  </a:lnTo>
                  <a:lnTo>
                    <a:pt x="911" y="194"/>
                  </a:lnTo>
                  <a:lnTo>
                    <a:pt x="907" y="209"/>
                  </a:lnTo>
                  <a:lnTo>
                    <a:pt x="907" y="219"/>
                  </a:lnTo>
                  <a:lnTo>
                    <a:pt x="907" y="230"/>
                  </a:lnTo>
                  <a:lnTo>
                    <a:pt x="907" y="240"/>
                  </a:lnTo>
                  <a:lnTo>
                    <a:pt x="902" y="255"/>
                  </a:lnTo>
                  <a:lnTo>
                    <a:pt x="902" y="265"/>
                  </a:lnTo>
                  <a:lnTo>
                    <a:pt x="902" y="276"/>
                  </a:lnTo>
                  <a:lnTo>
                    <a:pt x="902" y="286"/>
                  </a:lnTo>
                  <a:lnTo>
                    <a:pt x="898" y="306"/>
                  </a:lnTo>
                  <a:lnTo>
                    <a:pt x="898" y="317"/>
                  </a:lnTo>
                  <a:lnTo>
                    <a:pt x="893" y="327"/>
                  </a:lnTo>
                  <a:lnTo>
                    <a:pt x="885" y="352"/>
                  </a:lnTo>
                  <a:lnTo>
                    <a:pt x="885" y="368"/>
                  </a:lnTo>
                  <a:lnTo>
                    <a:pt x="881" y="383"/>
                  </a:lnTo>
                  <a:lnTo>
                    <a:pt x="881" y="393"/>
                  </a:lnTo>
                  <a:lnTo>
                    <a:pt x="881" y="409"/>
                  </a:lnTo>
                  <a:lnTo>
                    <a:pt x="876" y="423"/>
                  </a:lnTo>
                  <a:lnTo>
                    <a:pt x="876" y="434"/>
                  </a:lnTo>
                  <a:lnTo>
                    <a:pt x="876" y="444"/>
                  </a:lnTo>
                  <a:lnTo>
                    <a:pt x="876" y="460"/>
                  </a:lnTo>
                  <a:lnTo>
                    <a:pt x="876" y="475"/>
                  </a:lnTo>
                  <a:lnTo>
                    <a:pt x="876" y="490"/>
                  </a:lnTo>
                  <a:lnTo>
                    <a:pt x="876" y="501"/>
                  </a:lnTo>
                  <a:lnTo>
                    <a:pt x="876" y="515"/>
                  </a:lnTo>
                  <a:lnTo>
                    <a:pt x="876" y="526"/>
                  </a:lnTo>
                  <a:lnTo>
                    <a:pt x="872" y="536"/>
                  </a:lnTo>
                  <a:lnTo>
                    <a:pt x="872" y="547"/>
                  </a:lnTo>
                  <a:lnTo>
                    <a:pt x="867" y="561"/>
                  </a:lnTo>
                  <a:lnTo>
                    <a:pt x="867" y="572"/>
                  </a:lnTo>
                  <a:lnTo>
                    <a:pt x="867" y="582"/>
                  </a:lnTo>
                  <a:lnTo>
                    <a:pt x="867" y="593"/>
                  </a:lnTo>
                  <a:lnTo>
                    <a:pt x="867" y="612"/>
                  </a:lnTo>
                  <a:lnTo>
                    <a:pt x="872" y="623"/>
                  </a:lnTo>
                  <a:lnTo>
                    <a:pt x="876" y="633"/>
                  </a:lnTo>
                  <a:lnTo>
                    <a:pt x="876" y="648"/>
                  </a:lnTo>
                  <a:lnTo>
                    <a:pt x="876" y="658"/>
                  </a:lnTo>
                  <a:lnTo>
                    <a:pt x="876" y="669"/>
                  </a:lnTo>
                  <a:lnTo>
                    <a:pt x="872" y="679"/>
                  </a:lnTo>
                  <a:lnTo>
                    <a:pt x="872" y="694"/>
                  </a:lnTo>
                  <a:lnTo>
                    <a:pt x="872" y="704"/>
                  </a:lnTo>
                  <a:lnTo>
                    <a:pt x="872" y="715"/>
                  </a:lnTo>
                  <a:lnTo>
                    <a:pt x="881" y="720"/>
                  </a:lnTo>
                  <a:lnTo>
                    <a:pt x="893" y="710"/>
                  </a:lnTo>
                  <a:lnTo>
                    <a:pt x="902" y="704"/>
                  </a:lnTo>
                  <a:lnTo>
                    <a:pt x="911" y="699"/>
                  </a:lnTo>
                  <a:lnTo>
                    <a:pt x="920" y="694"/>
                  </a:lnTo>
                  <a:lnTo>
                    <a:pt x="933" y="689"/>
                  </a:lnTo>
                  <a:lnTo>
                    <a:pt x="942" y="684"/>
                  </a:lnTo>
                  <a:lnTo>
                    <a:pt x="951" y="679"/>
                  </a:lnTo>
                  <a:lnTo>
                    <a:pt x="960" y="679"/>
                  </a:lnTo>
                  <a:lnTo>
                    <a:pt x="968" y="669"/>
                  </a:lnTo>
                  <a:lnTo>
                    <a:pt x="973" y="658"/>
                  </a:lnTo>
                  <a:lnTo>
                    <a:pt x="982" y="648"/>
                  </a:lnTo>
                  <a:lnTo>
                    <a:pt x="986" y="638"/>
                  </a:lnTo>
                  <a:lnTo>
                    <a:pt x="995" y="623"/>
                  </a:lnTo>
                  <a:lnTo>
                    <a:pt x="995" y="612"/>
                  </a:lnTo>
                  <a:lnTo>
                    <a:pt x="1003" y="602"/>
                  </a:lnTo>
                  <a:lnTo>
                    <a:pt x="1012" y="587"/>
                  </a:lnTo>
                  <a:lnTo>
                    <a:pt x="1021" y="572"/>
                  </a:lnTo>
                  <a:lnTo>
                    <a:pt x="1030" y="556"/>
                  </a:lnTo>
                  <a:lnTo>
                    <a:pt x="1038" y="541"/>
                  </a:lnTo>
                  <a:lnTo>
                    <a:pt x="1043" y="526"/>
                  </a:lnTo>
                  <a:lnTo>
                    <a:pt x="1047" y="515"/>
                  </a:lnTo>
                  <a:lnTo>
                    <a:pt x="1061" y="490"/>
                  </a:lnTo>
                  <a:lnTo>
                    <a:pt x="1070" y="469"/>
                  </a:lnTo>
                  <a:lnTo>
                    <a:pt x="1083" y="449"/>
                  </a:lnTo>
                  <a:lnTo>
                    <a:pt x="1092" y="434"/>
                  </a:lnTo>
                  <a:lnTo>
                    <a:pt x="1101" y="423"/>
                  </a:lnTo>
                  <a:lnTo>
                    <a:pt x="1110" y="409"/>
                  </a:lnTo>
                  <a:lnTo>
                    <a:pt x="1118" y="398"/>
                  </a:lnTo>
                  <a:lnTo>
                    <a:pt x="1127" y="393"/>
                  </a:lnTo>
                  <a:lnTo>
                    <a:pt x="1136" y="388"/>
                  </a:lnTo>
                  <a:lnTo>
                    <a:pt x="1145" y="377"/>
                  </a:lnTo>
                  <a:lnTo>
                    <a:pt x="1162" y="368"/>
                  </a:lnTo>
                  <a:lnTo>
                    <a:pt x="1171" y="357"/>
                  </a:lnTo>
                  <a:lnTo>
                    <a:pt x="1202" y="342"/>
                  </a:lnTo>
                  <a:lnTo>
                    <a:pt x="1228" y="337"/>
                  </a:lnTo>
                  <a:lnTo>
                    <a:pt x="1237" y="337"/>
                  </a:lnTo>
                  <a:lnTo>
                    <a:pt x="1250" y="332"/>
                  </a:lnTo>
                  <a:lnTo>
                    <a:pt x="1272" y="322"/>
                  </a:lnTo>
                  <a:lnTo>
                    <a:pt x="1294" y="317"/>
                  </a:lnTo>
                  <a:lnTo>
                    <a:pt x="1316" y="311"/>
                  </a:lnTo>
                  <a:lnTo>
                    <a:pt x="1338" y="311"/>
                  </a:lnTo>
                  <a:lnTo>
                    <a:pt x="1356" y="311"/>
                  </a:lnTo>
                  <a:lnTo>
                    <a:pt x="1382" y="311"/>
                  </a:lnTo>
                  <a:lnTo>
                    <a:pt x="1404" y="306"/>
                  </a:lnTo>
                  <a:lnTo>
                    <a:pt x="1426" y="306"/>
                  </a:lnTo>
                  <a:lnTo>
                    <a:pt x="1444" y="306"/>
                  </a:lnTo>
                  <a:lnTo>
                    <a:pt x="1461" y="306"/>
                  </a:lnTo>
                  <a:lnTo>
                    <a:pt x="1475" y="311"/>
                  </a:lnTo>
                  <a:lnTo>
                    <a:pt x="1492" y="311"/>
                  </a:lnTo>
                  <a:lnTo>
                    <a:pt x="1505" y="311"/>
                  </a:lnTo>
                  <a:lnTo>
                    <a:pt x="1514" y="317"/>
                  </a:lnTo>
                  <a:lnTo>
                    <a:pt x="1532" y="327"/>
                  </a:lnTo>
                  <a:lnTo>
                    <a:pt x="1541" y="332"/>
                  </a:lnTo>
                  <a:lnTo>
                    <a:pt x="1550" y="337"/>
                  </a:lnTo>
                  <a:lnTo>
                    <a:pt x="1567" y="363"/>
                  </a:lnTo>
                  <a:lnTo>
                    <a:pt x="1576" y="373"/>
                  </a:lnTo>
                  <a:lnTo>
                    <a:pt x="1589" y="383"/>
                  </a:lnTo>
                  <a:lnTo>
                    <a:pt x="1602" y="393"/>
                  </a:lnTo>
                  <a:lnTo>
                    <a:pt x="1615" y="409"/>
                  </a:lnTo>
                  <a:lnTo>
                    <a:pt x="1629" y="414"/>
                  </a:lnTo>
                  <a:lnTo>
                    <a:pt x="1642" y="419"/>
                  </a:lnTo>
                  <a:lnTo>
                    <a:pt x="1655" y="429"/>
                  </a:lnTo>
                  <a:lnTo>
                    <a:pt x="1673" y="434"/>
                  </a:lnTo>
                  <a:lnTo>
                    <a:pt x="1686" y="439"/>
                  </a:lnTo>
                  <a:lnTo>
                    <a:pt x="1704" y="444"/>
                  </a:lnTo>
                  <a:lnTo>
                    <a:pt x="1716" y="444"/>
                  </a:lnTo>
                  <a:lnTo>
                    <a:pt x="1725" y="449"/>
                  </a:lnTo>
                  <a:lnTo>
                    <a:pt x="1734" y="455"/>
                  </a:lnTo>
                  <a:lnTo>
                    <a:pt x="1743" y="464"/>
                  </a:lnTo>
                  <a:lnTo>
                    <a:pt x="1756" y="469"/>
                  </a:lnTo>
                  <a:lnTo>
                    <a:pt x="1765" y="475"/>
                  </a:lnTo>
                  <a:lnTo>
                    <a:pt x="1756" y="480"/>
                  </a:lnTo>
                  <a:lnTo>
                    <a:pt x="1743" y="490"/>
                  </a:lnTo>
                  <a:lnTo>
                    <a:pt x="1739" y="501"/>
                  </a:lnTo>
                  <a:lnTo>
                    <a:pt x="1730" y="506"/>
                  </a:lnTo>
                  <a:lnTo>
                    <a:pt x="1721" y="510"/>
                  </a:lnTo>
                  <a:lnTo>
                    <a:pt x="1712" y="521"/>
                  </a:lnTo>
                  <a:lnTo>
                    <a:pt x="1704" y="531"/>
                  </a:lnTo>
                  <a:lnTo>
                    <a:pt x="1690" y="536"/>
                  </a:lnTo>
                  <a:lnTo>
                    <a:pt x="1681" y="547"/>
                  </a:lnTo>
                  <a:lnTo>
                    <a:pt x="1664" y="556"/>
                  </a:lnTo>
                  <a:lnTo>
                    <a:pt x="1646" y="572"/>
                  </a:lnTo>
                  <a:lnTo>
                    <a:pt x="1633" y="577"/>
                  </a:lnTo>
                  <a:lnTo>
                    <a:pt x="1624" y="582"/>
                  </a:lnTo>
                  <a:lnTo>
                    <a:pt x="1611" y="593"/>
                  </a:lnTo>
                  <a:lnTo>
                    <a:pt x="1598" y="593"/>
                  </a:lnTo>
                  <a:lnTo>
                    <a:pt x="1576" y="602"/>
                  </a:lnTo>
                  <a:lnTo>
                    <a:pt x="1562" y="612"/>
                  </a:lnTo>
                  <a:lnTo>
                    <a:pt x="1541" y="623"/>
                  </a:lnTo>
                  <a:lnTo>
                    <a:pt x="1527" y="628"/>
                  </a:lnTo>
                  <a:lnTo>
                    <a:pt x="1514" y="638"/>
                  </a:lnTo>
                  <a:lnTo>
                    <a:pt x="1505" y="638"/>
                  </a:lnTo>
                  <a:lnTo>
                    <a:pt x="1492" y="643"/>
                  </a:lnTo>
                  <a:lnTo>
                    <a:pt x="1475" y="653"/>
                  </a:lnTo>
                  <a:lnTo>
                    <a:pt x="1466" y="653"/>
                  </a:lnTo>
                  <a:lnTo>
                    <a:pt x="1452" y="664"/>
                  </a:lnTo>
                  <a:lnTo>
                    <a:pt x="1440" y="669"/>
                  </a:lnTo>
                  <a:lnTo>
                    <a:pt x="1431" y="669"/>
                  </a:lnTo>
                  <a:lnTo>
                    <a:pt x="1413" y="679"/>
                  </a:lnTo>
                  <a:lnTo>
                    <a:pt x="1395" y="679"/>
                  </a:lnTo>
                  <a:lnTo>
                    <a:pt x="1382" y="689"/>
                  </a:lnTo>
                  <a:lnTo>
                    <a:pt x="1369" y="689"/>
                  </a:lnTo>
                  <a:lnTo>
                    <a:pt x="1360" y="694"/>
                  </a:lnTo>
                  <a:lnTo>
                    <a:pt x="1351" y="694"/>
                  </a:lnTo>
                  <a:lnTo>
                    <a:pt x="1338" y="699"/>
                  </a:lnTo>
                  <a:lnTo>
                    <a:pt x="1321" y="704"/>
                  </a:lnTo>
                  <a:lnTo>
                    <a:pt x="1312" y="710"/>
                  </a:lnTo>
                  <a:lnTo>
                    <a:pt x="1299" y="715"/>
                  </a:lnTo>
                  <a:lnTo>
                    <a:pt x="1281" y="715"/>
                  </a:lnTo>
                  <a:lnTo>
                    <a:pt x="1263" y="720"/>
                  </a:lnTo>
                  <a:lnTo>
                    <a:pt x="1250" y="724"/>
                  </a:lnTo>
                  <a:lnTo>
                    <a:pt x="1237" y="730"/>
                  </a:lnTo>
                  <a:lnTo>
                    <a:pt x="1228" y="730"/>
                  </a:lnTo>
                  <a:lnTo>
                    <a:pt x="1215" y="735"/>
                  </a:lnTo>
                  <a:lnTo>
                    <a:pt x="1202" y="735"/>
                  </a:lnTo>
                  <a:lnTo>
                    <a:pt x="1184" y="740"/>
                  </a:lnTo>
                  <a:lnTo>
                    <a:pt x="1175" y="735"/>
                  </a:lnTo>
                  <a:lnTo>
                    <a:pt x="1166" y="735"/>
                  </a:lnTo>
                  <a:lnTo>
                    <a:pt x="1157" y="735"/>
                  </a:lnTo>
                  <a:lnTo>
                    <a:pt x="1136" y="730"/>
                  </a:lnTo>
                  <a:lnTo>
                    <a:pt x="1127" y="724"/>
                  </a:lnTo>
                  <a:lnTo>
                    <a:pt x="1118" y="724"/>
                  </a:lnTo>
                  <a:lnTo>
                    <a:pt x="1105" y="720"/>
                  </a:lnTo>
                  <a:lnTo>
                    <a:pt x="1096" y="715"/>
                  </a:lnTo>
                  <a:lnTo>
                    <a:pt x="1083" y="704"/>
                  </a:lnTo>
                  <a:lnTo>
                    <a:pt x="1070" y="694"/>
                  </a:lnTo>
                  <a:lnTo>
                    <a:pt x="1061" y="689"/>
                  </a:lnTo>
                  <a:lnTo>
                    <a:pt x="1047" y="679"/>
                  </a:lnTo>
                  <a:lnTo>
                    <a:pt x="1038" y="679"/>
                  </a:lnTo>
                  <a:lnTo>
                    <a:pt x="1026" y="684"/>
                  </a:lnTo>
                  <a:lnTo>
                    <a:pt x="1017" y="689"/>
                  </a:lnTo>
                  <a:lnTo>
                    <a:pt x="1008" y="689"/>
                  </a:lnTo>
                  <a:lnTo>
                    <a:pt x="995" y="699"/>
                  </a:lnTo>
                  <a:lnTo>
                    <a:pt x="986" y="699"/>
                  </a:lnTo>
                  <a:lnTo>
                    <a:pt x="977" y="704"/>
                  </a:lnTo>
                  <a:lnTo>
                    <a:pt x="968" y="710"/>
                  </a:lnTo>
                  <a:lnTo>
                    <a:pt x="955" y="715"/>
                  </a:lnTo>
                  <a:lnTo>
                    <a:pt x="946" y="720"/>
                  </a:lnTo>
                  <a:lnTo>
                    <a:pt x="933" y="724"/>
                  </a:lnTo>
                  <a:lnTo>
                    <a:pt x="920" y="730"/>
                  </a:lnTo>
                  <a:lnTo>
                    <a:pt x="911" y="730"/>
                  </a:lnTo>
                  <a:lnTo>
                    <a:pt x="902" y="735"/>
                  </a:lnTo>
                  <a:lnTo>
                    <a:pt x="898" y="745"/>
                  </a:lnTo>
                  <a:lnTo>
                    <a:pt x="893" y="756"/>
                  </a:lnTo>
                  <a:lnTo>
                    <a:pt x="885" y="770"/>
                  </a:lnTo>
                  <a:lnTo>
                    <a:pt x="876" y="781"/>
                  </a:lnTo>
                  <a:lnTo>
                    <a:pt x="867" y="791"/>
                  </a:lnTo>
                  <a:lnTo>
                    <a:pt x="867" y="802"/>
                  </a:lnTo>
                  <a:lnTo>
                    <a:pt x="858" y="816"/>
                  </a:lnTo>
                  <a:lnTo>
                    <a:pt x="854" y="827"/>
                  </a:lnTo>
                  <a:lnTo>
                    <a:pt x="845" y="842"/>
                  </a:lnTo>
                  <a:lnTo>
                    <a:pt x="836" y="857"/>
                  </a:lnTo>
                  <a:lnTo>
                    <a:pt x="832" y="873"/>
                  </a:lnTo>
                  <a:lnTo>
                    <a:pt x="832" y="883"/>
                  </a:lnTo>
                  <a:lnTo>
                    <a:pt x="832" y="898"/>
                  </a:lnTo>
                  <a:lnTo>
                    <a:pt x="828" y="913"/>
                  </a:lnTo>
                  <a:lnTo>
                    <a:pt x="823" y="924"/>
                  </a:lnTo>
                  <a:lnTo>
                    <a:pt x="823" y="934"/>
                  </a:lnTo>
                  <a:lnTo>
                    <a:pt x="823" y="949"/>
                  </a:lnTo>
                  <a:lnTo>
                    <a:pt x="828" y="959"/>
                  </a:lnTo>
                  <a:lnTo>
                    <a:pt x="828" y="970"/>
                  </a:lnTo>
                  <a:lnTo>
                    <a:pt x="828" y="980"/>
                  </a:lnTo>
                  <a:lnTo>
                    <a:pt x="828" y="995"/>
                  </a:lnTo>
                  <a:lnTo>
                    <a:pt x="823" y="1011"/>
                  </a:lnTo>
                  <a:lnTo>
                    <a:pt x="823" y="1021"/>
                  </a:lnTo>
                  <a:lnTo>
                    <a:pt x="814" y="1031"/>
                  </a:lnTo>
                  <a:lnTo>
                    <a:pt x="801" y="1036"/>
                  </a:lnTo>
                  <a:lnTo>
                    <a:pt x="792" y="1041"/>
                  </a:lnTo>
                  <a:lnTo>
                    <a:pt x="783" y="1041"/>
                  </a:lnTo>
                  <a:lnTo>
                    <a:pt x="783" y="1036"/>
                  </a:ln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1925" y="3041"/>
              <a:ext cx="144" cy="74"/>
            </a:xfrm>
            <a:custGeom>
              <a:avLst/>
              <a:gdLst>
                <a:gd name="T0" fmla="*/ 3 w 133"/>
                <a:gd name="T1" fmla="*/ 27 h 74"/>
                <a:gd name="T2" fmla="*/ 9 w 133"/>
                <a:gd name="T3" fmla="*/ 30 h 74"/>
                <a:gd name="T4" fmla="*/ 16 w 133"/>
                <a:gd name="T5" fmla="*/ 30 h 74"/>
                <a:gd name="T6" fmla="*/ 22 w 133"/>
                <a:gd name="T7" fmla="*/ 30 h 74"/>
                <a:gd name="T8" fmla="*/ 28 w 133"/>
                <a:gd name="T9" fmla="*/ 30 h 74"/>
                <a:gd name="T10" fmla="*/ 35 w 133"/>
                <a:gd name="T11" fmla="*/ 30 h 74"/>
                <a:gd name="T12" fmla="*/ 41 w 133"/>
                <a:gd name="T13" fmla="*/ 30 h 74"/>
                <a:gd name="T14" fmla="*/ 47 w 133"/>
                <a:gd name="T15" fmla="*/ 27 h 74"/>
                <a:gd name="T16" fmla="*/ 47 w 133"/>
                <a:gd name="T17" fmla="*/ 22 h 74"/>
                <a:gd name="T18" fmla="*/ 47 w 133"/>
                <a:gd name="T19" fmla="*/ 16 h 74"/>
                <a:gd name="T20" fmla="*/ 47 w 133"/>
                <a:gd name="T21" fmla="*/ 11 h 74"/>
                <a:gd name="T22" fmla="*/ 50 w 133"/>
                <a:gd name="T23" fmla="*/ 5 h 74"/>
                <a:gd name="T24" fmla="*/ 57 w 133"/>
                <a:gd name="T25" fmla="*/ 3 h 74"/>
                <a:gd name="T26" fmla="*/ 63 w 133"/>
                <a:gd name="T27" fmla="*/ 0 h 74"/>
                <a:gd name="T28" fmla="*/ 69 w 133"/>
                <a:gd name="T29" fmla="*/ 0 h 74"/>
                <a:gd name="T30" fmla="*/ 79 w 133"/>
                <a:gd name="T31" fmla="*/ 0 h 74"/>
                <a:gd name="T32" fmla="*/ 85 w 133"/>
                <a:gd name="T33" fmla="*/ 3 h 74"/>
                <a:gd name="T34" fmla="*/ 91 w 133"/>
                <a:gd name="T35" fmla="*/ 5 h 74"/>
                <a:gd name="T36" fmla="*/ 97 w 133"/>
                <a:gd name="T37" fmla="*/ 5 h 74"/>
                <a:gd name="T38" fmla="*/ 104 w 133"/>
                <a:gd name="T39" fmla="*/ 8 h 74"/>
                <a:gd name="T40" fmla="*/ 110 w 133"/>
                <a:gd name="T41" fmla="*/ 14 h 74"/>
                <a:gd name="T42" fmla="*/ 113 w 133"/>
                <a:gd name="T43" fmla="*/ 19 h 74"/>
                <a:gd name="T44" fmla="*/ 119 w 133"/>
                <a:gd name="T45" fmla="*/ 27 h 74"/>
                <a:gd name="T46" fmla="*/ 126 w 133"/>
                <a:gd name="T47" fmla="*/ 35 h 74"/>
                <a:gd name="T48" fmla="*/ 129 w 133"/>
                <a:gd name="T49" fmla="*/ 43 h 74"/>
                <a:gd name="T50" fmla="*/ 132 w 133"/>
                <a:gd name="T51" fmla="*/ 49 h 74"/>
                <a:gd name="T52" fmla="*/ 126 w 133"/>
                <a:gd name="T53" fmla="*/ 51 h 74"/>
                <a:gd name="T54" fmla="*/ 119 w 133"/>
                <a:gd name="T55" fmla="*/ 51 h 74"/>
                <a:gd name="T56" fmla="*/ 113 w 133"/>
                <a:gd name="T57" fmla="*/ 51 h 74"/>
                <a:gd name="T58" fmla="*/ 107 w 133"/>
                <a:gd name="T59" fmla="*/ 51 h 74"/>
                <a:gd name="T60" fmla="*/ 101 w 133"/>
                <a:gd name="T61" fmla="*/ 51 h 74"/>
                <a:gd name="T62" fmla="*/ 94 w 133"/>
                <a:gd name="T63" fmla="*/ 51 h 74"/>
                <a:gd name="T64" fmla="*/ 88 w 133"/>
                <a:gd name="T65" fmla="*/ 51 h 74"/>
                <a:gd name="T66" fmla="*/ 85 w 133"/>
                <a:gd name="T67" fmla="*/ 57 h 74"/>
                <a:gd name="T68" fmla="*/ 82 w 133"/>
                <a:gd name="T69" fmla="*/ 62 h 74"/>
                <a:gd name="T70" fmla="*/ 85 w 133"/>
                <a:gd name="T71" fmla="*/ 68 h 74"/>
                <a:gd name="T72" fmla="*/ 88 w 133"/>
                <a:gd name="T73" fmla="*/ 73 h 74"/>
                <a:gd name="T74" fmla="*/ 82 w 133"/>
                <a:gd name="T75" fmla="*/ 73 h 74"/>
                <a:gd name="T76" fmla="*/ 72 w 133"/>
                <a:gd name="T77" fmla="*/ 70 h 74"/>
                <a:gd name="T78" fmla="*/ 66 w 133"/>
                <a:gd name="T79" fmla="*/ 68 h 74"/>
                <a:gd name="T80" fmla="*/ 60 w 133"/>
                <a:gd name="T81" fmla="*/ 65 h 74"/>
                <a:gd name="T82" fmla="*/ 53 w 133"/>
                <a:gd name="T83" fmla="*/ 65 h 74"/>
                <a:gd name="T84" fmla="*/ 47 w 133"/>
                <a:gd name="T85" fmla="*/ 62 h 74"/>
                <a:gd name="T86" fmla="*/ 47 w 133"/>
                <a:gd name="T87" fmla="*/ 57 h 74"/>
                <a:gd name="T88" fmla="*/ 41 w 133"/>
                <a:gd name="T89" fmla="*/ 54 h 74"/>
                <a:gd name="T90" fmla="*/ 35 w 133"/>
                <a:gd name="T91" fmla="*/ 51 h 74"/>
                <a:gd name="T92" fmla="*/ 28 w 133"/>
                <a:gd name="T93" fmla="*/ 49 h 74"/>
                <a:gd name="T94" fmla="*/ 22 w 133"/>
                <a:gd name="T95" fmla="*/ 46 h 74"/>
                <a:gd name="T96" fmla="*/ 16 w 133"/>
                <a:gd name="T97" fmla="*/ 43 h 74"/>
                <a:gd name="T98" fmla="*/ 13 w 133"/>
                <a:gd name="T99" fmla="*/ 38 h 74"/>
                <a:gd name="T100" fmla="*/ 6 w 133"/>
                <a:gd name="T101" fmla="*/ 35 h 74"/>
                <a:gd name="T102" fmla="*/ 3 w 133"/>
                <a:gd name="T103" fmla="*/ 30 h 74"/>
                <a:gd name="T104" fmla="*/ 0 w 133"/>
                <a:gd name="T105" fmla="*/ 24 h 74"/>
                <a:gd name="T106" fmla="*/ 3 w 133"/>
                <a:gd name="T107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74">
                  <a:moveTo>
                    <a:pt x="3" y="27"/>
                  </a:moveTo>
                  <a:lnTo>
                    <a:pt x="9" y="30"/>
                  </a:lnTo>
                  <a:lnTo>
                    <a:pt x="16" y="30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47" y="16"/>
                  </a:lnTo>
                  <a:lnTo>
                    <a:pt x="47" y="11"/>
                  </a:lnTo>
                  <a:lnTo>
                    <a:pt x="50" y="5"/>
                  </a:lnTo>
                  <a:lnTo>
                    <a:pt x="57" y="3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110" y="14"/>
                  </a:lnTo>
                  <a:lnTo>
                    <a:pt x="113" y="19"/>
                  </a:lnTo>
                  <a:lnTo>
                    <a:pt x="119" y="27"/>
                  </a:lnTo>
                  <a:lnTo>
                    <a:pt x="126" y="35"/>
                  </a:lnTo>
                  <a:lnTo>
                    <a:pt x="129" y="43"/>
                  </a:lnTo>
                  <a:lnTo>
                    <a:pt x="132" y="49"/>
                  </a:lnTo>
                  <a:lnTo>
                    <a:pt x="126" y="51"/>
                  </a:lnTo>
                  <a:lnTo>
                    <a:pt x="119" y="51"/>
                  </a:lnTo>
                  <a:lnTo>
                    <a:pt x="113" y="51"/>
                  </a:lnTo>
                  <a:lnTo>
                    <a:pt x="107" y="51"/>
                  </a:lnTo>
                  <a:lnTo>
                    <a:pt x="101" y="51"/>
                  </a:lnTo>
                  <a:lnTo>
                    <a:pt x="94" y="51"/>
                  </a:lnTo>
                  <a:lnTo>
                    <a:pt x="88" y="51"/>
                  </a:lnTo>
                  <a:lnTo>
                    <a:pt x="85" y="57"/>
                  </a:lnTo>
                  <a:lnTo>
                    <a:pt x="82" y="62"/>
                  </a:lnTo>
                  <a:lnTo>
                    <a:pt x="85" y="68"/>
                  </a:lnTo>
                  <a:lnTo>
                    <a:pt x="88" y="73"/>
                  </a:lnTo>
                  <a:lnTo>
                    <a:pt x="82" y="73"/>
                  </a:lnTo>
                  <a:lnTo>
                    <a:pt x="72" y="70"/>
                  </a:lnTo>
                  <a:lnTo>
                    <a:pt x="66" y="68"/>
                  </a:lnTo>
                  <a:lnTo>
                    <a:pt x="60" y="65"/>
                  </a:lnTo>
                  <a:lnTo>
                    <a:pt x="53" y="65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1" y="54"/>
                  </a:lnTo>
                  <a:lnTo>
                    <a:pt x="35" y="51"/>
                  </a:lnTo>
                  <a:lnTo>
                    <a:pt x="28" y="49"/>
                  </a:lnTo>
                  <a:lnTo>
                    <a:pt x="22" y="46"/>
                  </a:lnTo>
                  <a:lnTo>
                    <a:pt x="16" y="43"/>
                  </a:lnTo>
                  <a:lnTo>
                    <a:pt x="13" y="38"/>
                  </a:lnTo>
                  <a:lnTo>
                    <a:pt x="6" y="35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3" y="27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1908" y="2850"/>
              <a:ext cx="96" cy="48"/>
            </a:xfrm>
            <a:custGeom>
              <a:avLst/>
              <a:gdLst>
                <a:gd name="T0" fmla="*/ 9 w 88"/>
                <a:gd name="T1" fmla="*/ 6 h 48"/>
                <a:gd name="T2" fmla="*/ 16 w 88"/>
                <a:gd name="T3" fmla="*/ 3 h 48"/>
                <a:gd name="T4" fmla="*/ 22 w 88"/>
                <a:gd name="T5" fmla="*/ 0 h 48"/>
                <a:gd name="T6" fmla="*/ 31 w 88"/>
                <a:gd name="T7" fmla="*/ 0 h 48"/>
                <a:gd name="T8" fmla="*/ 37 w 88"/>
                <a:gd name="T9" fmla="*/ 0 h 48"/>
                <a:gd name="T10" fmla="*/ 44 w 88"/>
                <a:gd name="T11" fmla="*/ 3 h 48"/>
                <a:gd name="T12" fmla="*/ 47 w 88"/>
                <a:gd name="T13" fmla="*/ 8 h 48"/>
                <a:gd name="T14" fmla="*/ 50 w 88"/>
                <a:gd name="T15" fmla="*/ 14 h 48"/>
                <a:gd name="T16" fmla="*/ 56 w 88"/>
                <a:gd name="T17" fmla="*/ 14 h 48"/>
                <a:gd name="T18" fmla="*/ 59 w 88"/>
                <a:gd name="T19" fmla="*/ 19 h 48"/>
                <a:gd name="T20" fmla="*/ 65 w 88"/>
                <a:gd name="T21" fmla="*/ 22 h 48"/>
                <a:gd name="T22" fmla="*/ 75 w 88"/>
                <a:gd name="T23" fmla="*/ 25 h 48"/>
                <a:gd name="T24" fmla="*/ 81 w 88"/>
                <a:gd name="T25" fmla="*/ 30 h 48"/>
                <a:gd name="T26" fmla="*/ 84 w 88"/>
                <a:gd name="T27" fmla="*/ 36 h 48"/>
                <a:gd name="T28" fmla="*/ 87 w 88"/>
                <a:gd name="T29" fmla="*/ 41 h 48"/>
                <a:gd name="T30" fmla="*/ 84 w 88"/>
                <a:gd name="T31" fmla="*/ 47 h 48"/>
                <a:gd name="T32" fmla="*/ 78 w 88"/>
                <a:gd name="T33" fmla="*/ 44 h 48"/>
                <a:gd name="T34" fmla="*/ 71 w 88"/>
                <a:gd name="T35" fmla="*/ 41 h 48"/>
                <a:gd name="T36" fmla="*/ 68 w 88"/>
                <a:gd name="T37" fmla="*/ 36 h 48"/>
                <a:gd name="T38" fmla="*/ 62 w 88"/>
                <a:gd name="T39" fmla="*/ 36 h 48"/>
                <a:gd name="T40" fmla="*/ 59 w 88"/>
                <a:gd name="T41" fmla="*/ 30 h 48"/>
                <a:gd name="T42" fmla="*/ 53 w 88"/>
                <a:gd name="T43" fmla="*/ 28 h 48"/>
                <a:gd name="T44" fmla="*/ 47 w 88"/>
                <a:gd name="T45" fmla="*/ 22 h 48"/>
                <a:gd name="T46" fmla="*/ 40 w 88"/>
                <a:gd name="T47" fmla="*/ 22 h 48"/>
                <a:gd name="T48" fmla="*/ 34 w 88"/>
                <a:gd name="T49" fmla="*/ 19 h 48"/>
                <a:gd name="T50" fmla="*/ 25 w 88"/>
                <a:gd name="T51" fmla="*/ 17 h 48"/>
                <a:gd name="T52" fmla="*/ 19 w 88"/>
                <a:gd name="T53" fmla="*/ 17 h 48"/>
                <a:gd name="T54" fmla="*/ 19 w 88"/>
                <a:gd name="T55" fmla="*/ 11 h 48"/>
                <a:gd name="T56" fmla="*/ 12 w 88"/>
                <a:gd name="T57" fmla="*/ 8 h 48"/>
                <a:gd name="T58" fmla="*/ 6 w 88"/>
                <a:gd name="T59" fmla="*/ 3 h 48"/>
                <a:gd name="T60" fmla="*/ 0 w 88"/>
                <a:gd name="T61" fmla="*/ 0 h 48"/>
                <a:gd name="T62" fmla="*/ 6 w 88"/>
                <a:gd name="T63" fmla="*/ 0 h 48"/>
                <a:gd name="T64" fmla="*/ 12 w 88"/>
                <a:gd name="T65" fmla="*/ 0 h 48"/>
                <a:gd name="T66" fmla="*/ 19 w 88"/>
                <a:gd name="T67" fmla="*/ 0 h 48"/>
                <a:gd name="T68" fmla="*/ 9 w 88"/>
                <a:gd name="T6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48">
                  <a:moveTo>
                    <a:pt x="9" y="6"/>
                  </a:moveTo>
                  <a:lnTo>
                    <a:pt x="16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8"/>
                  </a:lnTo>
                  <a:lnTo>
                    <a:pt x="50" y="14"/>
                  </a:lnTo>
                  <a:lnTo>
                    <a:pt x="56" y="14"/>
                  </a:lnTo>
                  <a:lnTo>
                    <a:pt x="59" y="19"/>
                  </a:lnTo>
                  <a:lnTo>
                    <a:pt x="65" y="22"/>
                  </a:lnTo>
                  <a:lnTo>
                    <a:pt x="75" y="25"/>
                  </a:lnTo>
                  <a:lnTo>
                    <a:pt x="81" y="30"/>
                  </a:lnTo>
                  <a:lnTo>
                    <a:pt x="84" y="36"/>
                  </a:lnTo>
                  <a:lnTo>
                    <a:pt x="87" y="41"/>
                  </a:lnTo>
                  <a:lnTo>
                    <a:pt x="84" y="47"/>
                  </a:lnTo>
                  <a:lnTo>
                    <a:pt x="78" y="44"/>
                  </a:lnTo>
                  <a:lnTo>
                    <a:pt x="71" y="41"/>
                  </a:lnTo>
                  <a:lnTo>
                    <a:pt x="68" y="36"/>
                  </a:lnTo>
                  <a:lnTo>
                    <a:pt x="62" y="36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7" y="22"/>
                  </a:lnTo>
                  <a:lnTo>
                    <a:pt x="40" y="22"/>
                  </a:lnTo>
                  <a:lnTo>
                    <a:pt x="34" y="19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9" y="11"/>
                  </a:lnTo>
                  <a:lnTo>
                    <a:pt x="12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9" y="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1744" y="2902"/>
              <a:ext cx="101" cy="101"/>
            </a:xfrm>
            <a:custGeom>
              <a:avLst/>
              <a:gdLst>
                <a:gd name="T0" fmla="*/ 73 w 93"/>
                <a:gd name="T1" fmla="*/ 50 h 101"/>
                <a:gd name="T2" fmla="*/ 73 w 93"/>
                <a:gd name="T3" fmla="*/ 44 h 101"/>
                <a:gd name="T4" fmla="*/ 70 w 93"/>
                <a:gd name="T5" fmla="*/ 39 h 101"/>
                <a:gd name="T6" fmla="*/ 67 w 93"/>
                <a:gd name="T7" fmla="*/ 33 h 101"/>
                <a:gd name="T8" fmla="*/ 60 w 93"/>
                <a:gd name="T9" fmla="*/ 31 h 101"/>
                <a:gd name="T10" fmla="*/ 54 w 93"/>
                <a:gd name="T11" fmla="*/ 25 h 101"/>
                <a:gd name="T12" fmla="*/ 48 w 93"/>
                <a:gd name="T13" fmla="*/ 25 h 101"/>
                <a:gd name="T14" fmla="*/ 41 w 93"/>
                <a:gd name="T15" fmla="*/ 28 h 101"/>
                <a:gd name="T16" fmla="*/ 41 w 93"/>
                <a:gd name="T17" fmla="*/ 33 h 101"/>
                <a:gd name="T18" fmla="*/ 41 w 93"/>
                <a:gd name="T19" fmla="*/ 42 h 101"/>
                <a:gd name="T20" fmla="*/ 48 w 93"/>
                <a:gd name="T21" fmla="*/ 50 h 101"/>
                <a:gd name="T22" fmla="*/ 51 w 93"/>
                <a:gd name="T23" fmla="*/ 56 h 101"/>
                <a:gd name="T24" fmla="*/ 51 w 93"/>
                <a:gd name="T25" fmla="*/ 61 h 101"/>
                <a:gd name="T26" fmla="*/ 54 w 93"/>
                <a:gd name="T27" fmla="*/ 67 h 101"/>
                <a:gd name="T28" fmla="*/ 60 w 93"/>
                <a:gd name="T29" fmla="*/ 69 h 101"/>
                <a:gd name="T30" fmla="*/ 63 w 93"/>
                <a:gd name="T31" fmla="*/ 75 h 101"/>
                <a:gd name="T32" fmla="*/ 70 w 93"/>
                <a:gd name="T33" fmla="*/ 81 h 101"/>
                <a:gd name="T34" fmla="*/ 76 w 93"/>
                <a:gd name="T35" fmla="*/ 83 h 101"/>
                <a:gd name="T36" fmla="*/ 76 w 93"/>
                <a:gd name="T37" fmla="*/ 89 h 101"/>
                <a:gd name="T38" fmla="*/ 82 w 93"/>
                <a:gd name="T39" fmla="*/ 92 h 101"/>
                <a:gd name="T40" fmla="*/ 82 w 93"/>
                <a:gd name="T41" fmla="*/ 97 h 101"/>
                <a:gd name="T42" fmla="*/ 89 w 93"/>
                <a:gd name="T43" fmla="*/ 100 h 101"/>
                <a:gd name="T44" fmla="*/ 82 w 93"/>
                <a:gd name="T45" fmla="*/ 100 h 101"/>
                <a:gd name="T46" fmla="*/ 73 w 93"/>
                <a:gd name="T47" fmla="*/ 97 h 101"/>
                <a:gd name="T48" fmla="*/ 67 w 93"/>
                <a:gd name="T49" fmla="*/ 94 h 101"/>
                <a:gd name="T50" fmla="*/ 63 w 93"/>
                <a:gd name="T51" fmla="*/ 89 h 101"/>
                <a:gd name="T52" fmla="*/ 57 w 93"/>
                <a:gd name="T53" fmla="*/ 86 h 101"/>
                <a:gd name="T54" fmla="*/ 54 w 93"/>
                <a:gd name="T55" fmla="*/ 81 h 101"/>
                <a:gd name="T56" fmla="*/ 51 w 93"/>
                <a:gd name="T57" fmla="*/ 75 h 101"/>
                <a:gd name="T58" fmla="*/ 48 w 93"/>
                <a:gd name="T59" fmla="*/ 69 h 101"/>
                <a:gd name="T60" fmla="*/ 41 w 93"/>
                <a:gd name="T61" fmla="*/ 64 h 101"/>
                <a:gd name="T62" fmla="*/ 38 w 93"/>
                <a:gd name="T63" fmla="*/ 58 h 101"/>
                <a:gd name="T64" fmla="*/ 32 w 93"/>
                <a:gd name="T65" fmla="*/ 56 h 101"/>
                <a:gd name="T66" fmla="*/ 29 w 93"/>
                <a:gd name="T67" fmla="*/ 50 h 101"/>
                <a:gd name="T68" fmla="*/ 25 w 93"/>
                <a:gd name="T69" fmla="*/ 44 h 101"/>
                <a:gd name="T70" fmla="*/ 22 w 93"/>
                <a:gd name="T71" fmla="*/ 39 h 101"/>
                <a:gd name="T72" fmla="*/ 19 w 93"/>
                <a:gd name="T73" fmla="*/ 33 h 101"/>
                <a:gd name="T74" fmla="*/ 19 w 93"/>
                <a:gd name="T75" fmla="*/ 28 h 101"/>
                <a:gd name="T76" fmla="*/ 13 w 93"/>
                <a:gd name="T77" fmla="*/ 22 h 101"/>
                <a:gd name="T78" fmla="*/ 10 w 93"/>
                <a:gd name="T79" fmla="*/ 14 h 101"/>
                <a:gd name="T80" fmla="*/ 3 w 93"/>
                <a:gd name="T81" fmla="*/ 11 h 101"/>
                <a:gd name="T82" fmla="*/ 0 w 93"/>
                <a:gd name="T83" fmla="*/ 6 h 101"/>
                <a:gd name="T84" fmla="*/ 6 w 93"/>
                <a:gd name="T85" fmla="*/ 0 h 101"/>
                <a:gd name="T86" fmla="*/ 16 w 93"/>
                <a:gd name="T87" fmla="*/ 0 h 101"/>
                <a:gd name="T88" fmla="*/ 25 w 93"/>
                <a:gd name="T89" fmla="*/ 0 h 101"/>
                <a:gd name="T90" fmla="*/ 35 w 93"/>
                <a:gd name="T91" fmla="*/ 0 h 101"/>
                <a:gd name="T92" fmla="*/ 44 w 93"/>
                <a:gd name="T93" fmla="*/ 0 h 101"/>
                <a:gd name="T94" fmla="*/ 51 w 93"/>
                <a:gd name="T95" fmla="*/ 0 h 101"/>
                <a:gd name="T96" fmla="*/ 57 w 93"/>
                <a:gd name="T97" fmla="*/ 3 h 101"/>
                <a:gd name="T98" fmla="*/ 63 w 93"/>
                <a:gd name="T99" fmla="*/ 6 h 101"/>
                <a:gd name="T100" fmla="*/ 73 w 93"/>
                <a:gd name="T101" fmla="*/ 6 h 101"/>
                <a:gd name="T102" fmla="*/ 79 w 93"/>
                <a:gd name="T103" fmla="*/ 8 h 101"/>
                <a:gd name="T104" fmla="*/ 89 w 93"/>
                <a:gd name="T105" fmla="*/ 14 h 101"/>
                <a:gd name="T106" fmla="*/ 92 w 93"/>
                <a:gd name="T107" fmla="*/ 19 h 101"/>
                <a:gd name="T108" fmla="*/ 92 w 93"/>
                <a:gd name="T109" fmla="*/ 25 h 101"/>
                <a:gd name="T110" fmla="*/ 86 w 93"/>
                <a:gd name="T111" fmla="*/ 31 h 101"/>
                <a:gd name="T112" fmla="*/ 79 w 93"/>
                <a:gd name="T113" fmla="*/ 39 h 101"/>
                <a:gd name="T114" fmla="*/ 79 w 93"/>
                <a:gd name="T115" fmla="*/ 44 h 101"/>
                <a:gd name="T116" fmla="*/ 76 w 93"/>
                <a:gd name="T117" fmla="*/ 50 h 101"/>
                <a:gd name="T118" fmla="*/ 76 w 93"/>
                <a:gd name="T119" fmla="*/ 56 h 101"/>
                <a:gd name="T120" fmla="*/ 73 w 93"/>
                <a:gd name="T121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73" y="50"/>
                  </a:moveTo>
                  <a:lnTo>
                    <a:pt x="73" y="44"/>
                  </a:lnTo>
                  <a:lnTo>
                    <a:pt x="70" y="39"/>
                  </a:lnTo>
                  <a:lnTo>
                    <a:pt x="67" y="33"/>
                  </a:lnTo>
                  <a:lnTo>
                    <a:pt x="60" y="31"/>
                  </a:lnTo>
                  <a:lnTo>
                    <a:pt x="54" y="25"/>
                  </a:lnTo>
                  <a:lnTo>
                    <a:pt x="48" y="25"/>
                  </a:lnTo>
                  <a:lnTo>
                    <a:pt x="41" y="28"/>
                  </a:lnTo>
                  <a:lnTo>
                    <a:pt x="41" y="33"/>
                  </a:lnTo>
                  <a:lnTo>
                    <a:pt x="41" y="42"/>
                  </a:lnTo>
                  <a:lnTo>
                    <a:pt x="48" y="50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63" y="75"/>
                  </a:lnTo>
                  <a:lnTo>
                    <a:pt x="70" y="81"/>
                  </a:lnTo>
                  <a:lnTo>
                    <a:pt x="76" y="83"/>
                  </a:lnTo>
                  <a:lnTo>
                    <a:pt x="76" y="89"/>
                  </a:lnTo>
                  <a:lnTo>
                    <a:pt x="82" y="92"/>
                  </a:lnTo>
                  <a:lnTo>
                    <a:pt x="82" y="97"/>
                  </a:lnTo>
                  <a:lnTo>
                    <a:pt x="89" y="100"/>
                  </a:lnTo>
                  <a:lnTo>
                    <a:pt x="82" y="100"/>
                  </a:lnTo>
                  <a:lnTo>
                    <a:pt x="73" y="97"/>
                  </a:lnTo>
                  <a:lnTo>
                    <a:pt x="67" y="94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4" y="81"/>
                  </a:lnTo>
                  <a:lnTo>
                    <a:pt x="51" y="75"/>
                  </a:lnTo>
                  <a:lnTo>
                    <a:pt x="48" y="69"/>
                  </a:lnTo>
                  <a:lnTo>
                    <a:pt x="41" y="64"/>
                  </a:lnTo>
                  <a:lnTo>
                    <a:pt x="38" y="58"/>
                  </a:lnTo>
                  <a:lnTo>
                    <a:pt x="32" y="56"/>
                  </a:lnTo>
                  <a:lnTo>
                    <a:pt x="29" y="50"/>
                  </a:lnTo>
                  <a:lnTo>
                    <a:pt x="25" y="44"/>
                  </a:lnTo>
                  <a:lnTo>
                    <a:pt x="22" y="39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13" y="22"/>
                  </a:lnTo>
                  <a:lnTo>
                    <a:pt x="10" y="14"/>
                  </a:lnTo>
                  <a:lnTo>
                    <a:pt x="3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73" y="6"/>
                  </a:lnTo>
                  <a:lnTo>
                    <a:pt x="79" y="8"/>
                  </a:lnTo>
                  <a:lnTo>
                    <a:pt x="89" y="14"/>
                  </a:lnTo>
                  <a:lnTo>
                    <a:pt x="92" y="19"/>
                  </a:lnTo>
                  <a:lnTo>
                    <a:pt x="92" y="25"/>
                  </a:lnTo>
                  <a:lnTo>
                    <a:pt x="86" y="31"/>
                  </a:lnTo>
                  <a:lnTo>
                    <a:pt x="79" y="39"/>
                  </a:lnTo>
                  <a:lnTo>
                    <a:pt x="79" y="44"/>
                  </a:lnTo>
                  <a:lnTo>
                    <a:pt x="76" y="50"/>
                  </a:lnTo>
                  <a:lnTo>
                    <a:pt x="76" y="56"/>
                  </a:lnTo>
                  <a:lnTo>
                    <a:pt x="73" y="5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2012" y="2782"/>
              <a:ext cx="97" cy="89"/>
            </a:xfrm>
            <a:custGeom>
              <a:avLst/>
              <a:gdLst>
                <a:gd name="T0" fmla="*/ 0 w 89"/>
                <a:gd name="T1" fmla="*/ 50 h 89"/>
                <a:gd name="T2" fmla="*/ 6 w 89"/>
                <a:gd name="T3" fmla="*/ 47 h 89"/>
                <a:gd name="T4" fmla="*/ 13 w 89"/>
                <a:gd name="T5" fmla="*/ 44 h 89"/>
                <a:gd name="T6" fmla="*/ 19 w 89"/>
                <a:gd name="T7" fmla="*/ 41 h 89"/>
                <a:gd name="T8" fmla="*/ 25 w 89"/>
                <a:gd name="T9" fmla="*/ 41 h 89"/>
                <a:gd name="T10" fmla="*/ 31 w 89"/>
                <a:gd name="T11" fmla="*/ 41 h 89"/>
                <a:gd name="T12" fmla="*/ 38 w 89"/>
                <a:gd name="T13" fmla="*/ 41 h 89"/>
                <a:gd name="T14" fmla="*/ 44 w 89"/>
                <a:gd name="T15" fmla="*/ 44 h 89"/>
                <a:gd name="T16" fmla="*/ 44 w 89"/>
                <a:gd name="T17" fmla="*/ 50 h 89"/>
                <a:gd name="T18" fmla="*/ 44 w 89"/>
                <a:gd name="T19" fmla="*/ 55 h 89"/>
                <a:gd name="T20" fmla="*/ 41 w 89"/>
                <a:gd name="T21" fmla="*/ 61 h 89"/>
                <a:gd name="T22" fmla="*/ 38 w 89"/>
                <a:gd name="T23" fmla="*/ 66 h 89"/>
                <a:gd name="T24" fmla="*/ 35 w 89"/>
                <a:gd name="T25" fmla="*/ 72 h 89"/>
                <a:gd name="T26" fmla="*/ 35 w 89"/>
                <a:gd name="T27" fmla="*/ 77 h 89"/>
                <a:gd name="T28" fmla="*/ 35 w 89"/>
                <a:gd name="T29" fmla="*/ 83 h 89"/>
                <a:gd name="T30" fmla="*/ 38 w 89"/>
                <a:gd name="T31" fmla="*/ 88 h 89"/>
                <a:gd name="T32" fmla="*/ 41 w 89"/>
                <a:gd name="T33" fmla="*/ 83 h 89"/>
                <a:gd name="T34" fmla="*/ 47 w 89"/>
                <a:gd name="T35" fmla="*/ 80 h 89"/>
                <a:gd name="T36" fmla="*/ 47 w 89"/>
                <a:gd name="T37" fmla="*/ 74 h 89"/>
                <a:gd name="T38" fmla="*/ 50 w 89"/>
                <a:gd name="T39" fmla="*/ 69 h 89"/>
                <a:gd name="T40" fmla="*/ 53 w 89"/>
                <a:gd name="T41" fmla="*/ 63 h 89"/>
                <a:gd name="T42" fmla="*/ 57 w 89"/>
                <a:gd name="T43" fmla="*/ 58 h 89"/>
                <a:gd name="T44" fmla="*/ 63 w 89"/>
                <a:gd name="T45" fmla="*/ 55 h 89"/>
                <a:gd name="T46" fmla="*/ 66 w 89"/>
                <a:gd name="T47" fmla="*/ 50 h 89"/>
                <a:gd name="T48" fmla="*/ 72 w 89"/>
                <a:gd name="T49" fmla="*/ 47 h 89"/>
                <a:gd name="T50" fmla="*/ 79 w 89"/>
                <a:gd name="T51" fmla="*/ 44 h 89"/>
                <a:gd name="T52" fmla="*/ 79 w 89"/>
                <a:gd name="T53" fmla="*/ 39 h 89"/>
                <a:gd name="T54" fmla="*/ 82 w 89"/>
                <a:gd name="T55" fmla="*/ 33 h 89"/>
                <a:gd name="T56" fmla="*/ 88 w 89"/>
                <a:gd name="T57" fmla="*/ 30 h 89"/>
                <a:gd name="T58" fmla="*/ 88 w 89"/>
                <a:gd name="T59" fmla="*/ 25 h 89"/>
                <a:gd name="T60" fmla="*/ 88 w 89"/>
                <a:gd name="T61" fmla="*/ 19 h 89"/>
                <a:gd name="T62" fmla="*/ 88 w 89"/>
                <a:gd name="T63" fmla="*/ 14 h 89"/>
                <a:gd name="T64" fmla="*/ 82 w 89"/>
                <a:gd name="T65" fmla="*/ 11 h 89"/>
                <a:gd name="T66" fmla="*/ 82 w 89"/>
                <a:gd name="T67" fmla="*/ 6 h 89"/>
                <a:gd name="T68" fmla="*/ 75 w 89"/>
                <a:gd name="T69" fmla="*/ 6 h 89"/>
                <a:gd name="T70" fmla="*/ 69 w 89"/>
                <a:gd name="T71" fmla="*/ 3 h 89"/>
                <a:gd name="T72" fmla="*/ 63 w 89"/>
                <a:gd name="T73" fmla="*/ 0 h 89"/>
                <a:gd name="T74" fmla="*/ 57 w 89"/>
                <a:gd name="T75" fmla="*/ 3 h 89"/>
                <a:gd name="T76" fmla="*/ 50 w 89"/>
                <a:gd name="T77" fmla="*/ 3 h 89"/>
                <a:gd name="T78" fmla="*/ 44 w 89"/>
                <a:gd name="T79" fmla="*/ 6 h 89"/>
                <a:gd name="T80" fmla="*/ 38 w 89"/>
                <a:gd name="T81" fmla="*/ 8 h 89"/>
                <a:gd name="T82" fmla="*/ 31 w 89"/>
                <a:gd name="T83" fmla="*/ 11 h 89"/>
                <a:gd name="T84" fmla="*/ 28 w 89"/>
                <a:gd name="T85" fmla="*/ 17 h 89"/>
                <a:gd name="T86" fmla="*/ 22 w 89"/>
                <a:gd name="T87" fmla="*/ 19 h 89"/>
                <a:gd name="T88" fmla="*/ 19 w 89"/>
                <a:gd name="T89" fmla="*/ 25 h 89"/>
                <a:gd name="T90" fmla="*/ 16 w 89"/>
                <a:gd name="T91" fmla="*/ 30 h 89"/>
                <a:gd name="T92" fmla="*/ 9 w 89"/>
                <a:gd name="T93" fmla="*/ 36 h 89"/>
                <a:gd name="T94" fmla="*/ 6 w 89"/>
                <a:gd name="T95" fmla="*/ 41 h 89"/>
                <a:gd name="T96" fmla="*/ 3 w 89"/>
                <a:gd name="T97" fmla="*/ 47 h 89"/>
                <a:gd name="T98" fmla="*/ 0 w 89"/>
                <a:gd name="T99" fmla="*/ 52 h 89"/>
                <a:gd name="T100" fmla="*/ 0 w 89"/>
                <a:gd name="T101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89">
                  <a:moveTo>
                    <a:pt x="0" y="50"/>
                  </a:moveTo>
                  <a:lnTo>
                    <a:pt x="6" y="47"/>
                  </a:lnTo>
                  <a:lnTo>
                    <a:pt x="13" y="44"/>
                  </a:lnTo>
                  <a:lnTo>
                    <a:pt x="19" y="41"/>
                  </a:lnTo>
                  <a:lnTo>
                    <a:pt x="25" y="41"/>
                  </a:lnTo>
                  <a:lnTo>
                    <a:pt x="31" y="41"/>
                  </a:lnTo>
                  <a:lnTo>
                    <a:pt x="38" y="41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44" y="55"/>
                  </a:lnTo>
                  <a:lnTo>
                    <a:pt x="41" y="61"/>
                  </a:lnTo>
                  <a:lnTo>
                    <a:pt x="38" y="66"/>
                  </a:lnTo>
                  <a:lnTo>
                    <a:pt x="35" y="72"/>
                  </a:lnTo>
                  <a:lnTo>
                    <a:pt x="35" y="77"/>
                  </a:lnTo>
                  <a:lnTo>
                    <a:pt x="35" y="83"/>
                  </a:lnTo>
                  <a:lnTo>
                    <a:pt x="38" y="88"/>
                  </a:lnTo>
                  <a:lnTo>
                    <a:pt x="41" y="83"/>
                  </a:lnTo>
                  <a:lnTo>
                    <a:pt x="47" y="80"/>
                  </a:lnTo>
                  <a:lnTo>
                    <a:pt x="47" y="74"/>
                  </a:lnTo>
                  <a:lnTo>
                    <a:pt x="50" y="69"/>
                  </a:lnTo>
                  <a:lnTo>
                    <a:pt x="53" y="63"/>
                  </a:lnTo>
                  <a:lnTo>
                    <a:pt x="57" y="58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72" y="47"/>
                  </a:lnTo>
                  <a:lnTo>
                    <a:pt x="79" y="44"/>
                  </a:lnTo>
                  <a:lnTo>
                    <a:pt x="79" y="39"/>
                  </a:lnTo>
                  <a:lnTo>
                    <a:pt x="82" y="33"/>
                  </a:lnTo>
                  <a:lnTo>
                    <a:pt x="88" y="30"/>
                  </a:lnTo>
                  <a:lnTo>
                    <a:pt x="88" y="25"/>
                  </a:lnTo>
                  <a:lnTo>
                    <a:pt x="88" y="19"/>
                  </a:lnTo>
                  <a:lnTo>
                    <a:pt x="88" y="14"/>
                  </a:lnTo>
                  <a:lnTo>
                    <a:pt x="82" y="11"/>
                  </a:lnTo>
                  <a:lnTo>
                    <a:pt x="82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3" y="0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1" y="11"/>
                  </a:lnTo>
                  <a:lnTo>
                    <a:pt x="28" y="17"/>
                  </a:lnTo>
                  <a:lnTo>
                    <a:pt x="22" y="19"/>
                  </a:lnTo>
                  <a:lnTo>
                    <a:pt x="19" y="25"/>
                  </a:lnTo>
                  <a:lnTo>
                    <a:pt x="16" y="30"/>
                  </a:lnTo>
                  <a:lnTo>
                    <a:pt x="9" y="36"/>
                  </a:lnTo>
                  <a:lnTo>
                    <a:pt x="6" y="41"/>
                  </a:lnTo>
                  <a:lnTo>
                    <a:pt x="3" y="47"/>
                  </a:lnTo>
                  <a:lnTo>
                    <a:pt x="0" y="52"/>
                  </a:lnTo>
                  <a:lnTo>
                    <a:pt x="0" y="5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auto">
            <a:xfrm>
              <a:off x="1705" y="3228"/>
              <a:ext cx="215" cy="252"/>
            </a:xfrm>
            <a:custGeom>
              <a:avLst/>
              <a:gdLst>
                <a:gd name="T0" fmla="*/ 184 w 199"/>
                <a:gd name="T1" fmla="*/ 133 h 252"/>
                <a:gd name="T2" fmla="*/ 179 w 199"/>
                <a:gd name="T3" fmla="*/ 150 h 252"/>
                <a:gd name="T4" fmla="*/ 175 w 199"/>
                <a:gd name="T5" fmla="*/ 170 h 252"/>
                <a:gd name="T6" fmla="*/ 166 w 199"/>
                <a:gd name="T7" fmla="*/ 190 h 252"/>
                <a:gd name="T8" fmla="*/ 161 w 199"/>
                <a:gd name="T9" fmla="*/ 210 h 252"/>
                <a:gd name="T10" fmla="*/ 157 w 199"/>
                <a:gd name="T11" fmla="*/ 234 h 252"/>
                <a:gd name="T12" fmla="*/ 147 w 199"/>
                <a:gd name="T13" fmla="*/ 251 h 252"/>
                <a:gd name="T14" fmla="*/ 124 w 199"/>
                <a:gd name="T15" fmla="*/ 251 h 252"/>
                <a:gd name="T16" fmla="*/ 106 w 199"/>
                <a:gd name="T17" fmla="*/ 251 h 252"/>
                <a:gd name="T18" fmla="*/ 96 w 199"/>
                <a:gd name="T19" fmla="*/ 239 h 252"/>
                <a:gd name="T20" fmla="*/ 106 w 199"/>
                <a:gd name="T21" fmla="*/ 222 h 252"/>
                <a:gd name="T22" fmla="*/ 115 w 199"/>
                <a:gd name="T23" fmla="*/ 206 h 252"/>
                <a:gd name="T24" fmla="*/ 106 w 199"/>
                <a:gd name="T25" fmla="*/ 190 h 252"/>
                <a:gd name="T26" fmla="*/ 78 w 199"/>
                <a:gd name="T27" fmla="*/ 182 h 252"/>
                <a:gd name="T28" fmla="*/ 59 w 199"/>
                <a:gd name="T29" fmla="*/ 182 h 252"/>
                <a:gd name="T30" fmla="*/ 41 w 199"/>
                <a:gd name="T31" fmla="*/ 174 h 252"/>
                <a:gd name="T32" fmla="*/ 23 w 199"/>
                <a:gd name="T33" fmla="*/ 162 h 252"/>
                <a:gd name="T34" fmla="*/ 0 w 199"/>
                <a:gd name="T35" fmla="*/ 146 h 252"/>
                <a:gd name="T36" fmla="*/ 0 w 199"/>
                <a:gd name="T37" fmla="*/ 129 h 252"/>
                <a:gd name="T38" fmla="*/ 0 w 199"/>
                <a:gd name="T39" fmla="*/ 109 h 252"/>
                <a:gd name="T40" fmla="*/ 5 w 199"/>
                <a:gd name="T41" fmla="*/ 93 h 252"/>
                <a:gd name="T42" fmla="*/ 14 w 199"/>
                <a:gd name="T43" fmla="*/ 73 h 252"/>
                <a:gd name="T44" fmla="*/ 27 w 199"/>
                <a:gd name="T45" fmla="*/ 61 h 252"/>
                <a:gd name="T46" fmla="*/ 41 w 199"/>
                <a:gd name="T47" fmla="*/ 45 h 252"/>
                <a:gd name="T48" fmla="*/ 59 w 199"/>
                <a:gd name="T49" fmla="*/ 32 h 252"/>
                <a:gd name="T50" fmla="*/ 69 w 199"/>
                <a:gd name="T51" fmla="*/ 56 h 252"/>
                <a:gd name="T52" fmla="*/ 69 w 199"/>
                <a:gd name="T53" fmla="*/ 81 h 252"/>
                <a:gd name="T54" fmla="*/ 83 w 199"/>
                <a:gd name="T55" fmla="*/ 97 h 252"/>
                <a:gd name="T56" fmla="*/ 106 w 199"/>
                <a:gd name="T57" fmla="*/ 97 h 252"/>
                <a:gd name="T58" fmla="*/ 110 w 199"/>
                <a:gd name="T59" fmla="*/ 77 h 252"/>
                <a:gd name="T60" fmla="*/ 133 w 199"/>
                <a:gd name="T61" fmla="*/ 16 h 252"/>
                <a:gd name="T62" fmla="*/ 147 w 199"/>
                <a:gd name="T63" fmla="*/ 4 h 252"/>
                <a:gd name="T64" fmla="*/ 166 w 199"/>
                <a:gd name="T65" fmla="*/ 0 h 252"/>
                <a:gd name="T66" fmla="*/ 184 w 199"/>
                <a:gd name="T67" fmla="*/ 20 h 252"/>
                <a:gd name="T68" fmla="*/ 198 w 199"/>
                <a:gd name="T69" fmla="*/ 32 h 252"/>
                <a:gd name="T70" fmla="*/ 189 w 199"/>
                <a:gd name="T71" fmla="*/ 52 h 252"/>
                <a:gd name="T72" fmla="*/ 189 w 199"/>
                <a:gd name="T73" fmla="*/ 69 h 252"/>
                <a:gd name="T74" fmla="*/ 193 w 199"/>
                <a:gd name="T75" fmla="*/ 89 h 252"/>
                <a:gd name="T76" fmla="*/ 193 w 199"/>
                <a:gd name="T77" fmla="*/ 105 h 252"/>
                <a:gd name="T78" fmla="*/ 184 w 199"/>
                <a:gd name="T79" fmla="*/ 117 h 252"/>
                <a:gd name="T80" fmla="*/ 184 w 199"/>
                <a:gd name="T81" fmla="*/ 13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52">
                  <a:moveTo>
                    <a:pt x="189" y="125"/>
                  </a:moveTo>
                  <a:lnTo>
                    <a:pt x="184" y="133"/>
                  </a:lnTo>
                  <a:lnTo>
                    <a:pt x="179" y="142"/>
                  </a:lnTo>
                  <a:lnTo>
                    <a:pt x="179" y="150"/>
                  </a:lnTo>
                  <a:lnTo>
                    <a:pt x="179" y="162"/>
                  </a:lnTo>
                  <a:lnTo>
                    <a:pt x="175" y="170"/>
                  </a:lnTo>
                  <a:lnTo>
                    <a:pt x="17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61" y="210"/>
                  </a:lnTo>
                  <a:lnTo>
                    <a:pt x="161" y="219"/>
                  </a:lnTo>
                  <a:lnTo>
                    <a:pt x="157" y="234"/>
                  </a:lnTo>
                  <a:lnTo>
                    <a:pt x="152" y="243"/>
                  </a:lnTo>
                  <a:lnTo>
                    <a:pt x="147" y="251"/>
                  </a:lnTo>
                  <a:lnTo>
                    <a:pt x="138" y="251"/>
                  </a:lnTo>
                  <a:lnTo>
                    <a:pt x="124" y="251"/>
                  </a:lnTo>
                  <a:lnTo>
                    <a:pt x="115" y="247"/>
                  </a:lnTo>
                  <a:lnTo>
                    <a:pt x="106" y="251"/>
                  </a:lnTo>
                  <a:lnTo>
                    <a:pt x="96" y="247"/>
                  </a:lnTo>
                  <a:lnTo>
                    <a:pt x="96" y="239"/>
                  </a:lnTo>
                  <a:lnTo>
                    <a:pt x="96" y="230"/>
                  </a:lnTo>
                  <a:lnTo>
                    <a:pt x="106" y="222"/>
                  </a:lnTo>
                  <a:lnTo>
                    <a:pt x="115" y="215"/>
                  </a:lnTo>
                  <a:lnTo>
                    <a:pt x="115" y="206"/>
                  </a:lnTo>
                  <a:lnTo>
                    <a:pt x="106" y="198"/>
                  </a:lnTo>
                  <a:lnTo>
                    <a:pt x="106" y="190"/>
                  </a:lnTo>
                  <a:lnTo>
                    <a:pt x="96" y="186"/>
                  </a:lnTo>
                  <a:lnTo>
                    <a:pt x="78" y="182"/>
                  </a:lnTo>
                  <a:lnTo>
                    <a:pt x="69" y="182"/>
                  </a:lnTo>
                  <a:lnTo>
                    <a:pt x="59" y="182"/>
                  </a:lnTo>
                  <a:lnTo>
                    <a:pt x="51" y="174"/>
                  </a:lnTo>
                  <a:lnTo>
                    <a:pt x="41" y="174"/>
                  </a:lnTo>
                  <a:lnTo>
                    <a:pt x="32" y="170"/>
                  </a:lnTo>
                  <a:lnTo>
                    <a:pt x="23" y="162"/>
                  </a:lnTo>
                  <a:lnTo>
                    <a:pt x="14" y="153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5" y="101"/>
                  </a:lnTo>
                  <a:lnTo>
                    <a:pt x="5" y="93"/>
                  </a:lnTo>
                  <a:lnTo>
                    <a:pt x="9" y="85"/>
                  </a:lnTo>
                  <a:lnTo>
                    <a:pt x="14" y="73"/>
                  </a:lnTo>
                  <a:lnTo>
                    <a:pt x="27" y="69"/>
                  </a:lnTo>
                  <a:lnTo>
                    <a:pt x="27" y="61"/>
                  </a:lnTo>
                  <a:lnTo>
                    <a:pt x="32" y="52"/>
                  </a:lnTo>
                  <a:lnTo>
                    <a:pt x="41" y="45"/>
                  </a:lnTo>
                  <a:lnTo>
                    <a:pt x="46" y="36"/>
                  </a:lnTo>
                  <a:lnTo>
                    <a:pt x="59" y="32"/>
                  </a:lnTo>
                  <a:lnTo>
                    <a:pt x="64" y="45"/>
                  </a:lnTo>
                  <a:lnTo>
                    <a:pt x="69" y="56"/>
                  </a:lnTo>
                  <a:lnTo>
                    <a:pt x="69" y="69"/>
                  </a:lnTo>
                  <a:lnTo>
                    <a:pt x="69" y="81"/>
                  </a:lnTo>
                  <a:lnTo>
                    <a:pt x="74" y="93"/>
                  </a:lnTo>
                  <a:lnTo>
                    <a:pt x="83" y="97"/>
                  </a:lnTo>
                  <a:lnTo>
                    <a:pt x="92" y="97"/>
                  </a:lnTo>
                  <a:lnTo>
                    <a:pt x="106" y="97"/>
                  </a:lnTo>
                  <a:lnTo>
                    <a:pt x="110" y="89"/>
                  </a:lnTo>
                  <a:lnTo>
                    <a:pt x="110" y="77"/>
                  </a:lnTo>
                  <a:lnTo>
                    <a:pt x="129" y="24"/>
                  </a:lnTo>
                  <a:lnTo>
                    <a:pt x="133" y="16"/>
                  </a:lnTo>
                  <a:lnTo>
                    <a:pt x="142" y="12"/>
                  </a:lnTo>
                  <a:lnTo>
                    <a:pt x="147" y="4"/>
                  </a:lnTo>
                  <a:lnTo>
                    <a:pt x="157" y="0"/>
                  </a:lnTo>
                  <a:lnTo>
                    <a:pt x="166" y="0"/>
                  </a:lnTo>
                  <a:lnTo>
                    <a:pt x="171" y="8"/>
                  </a:lnTo>
                  <a:lnTo>
                    <a:pt x="184" y="20"/>
                  </a:lnTo>
                  <a:lnTo>
                    <a:pt x="193" y="24"/>
                  </a:lnTo>
                  <a:lnTo>
                    <a:pt x="198" y="32"/>
                  </a:lnTo>
                  <a:lnTo>
                    <a:pt x="198" y="41"/>
                  </a:lnTo>
                  <a:lnTo>
                    <a:pt x="189" y="52"/>
                  </a:lnTo>
                  <a:lnTo>
                    <a:pt x="189" y="61"/>
                  </a:lnTo>
                  <a:lnTo>
                    <a:pt x="189" y="69"/>
                  </a:lnTo>
                  <a:lnTo>
                    <a:pt x="189" y="77"/>
                  </a:lnTo>
                  <a:lnTo>
                    <a:pt x="193" y="89"/>
                  </a:lnTo>
                  <a:lnTo>
                    <a:pt x="198" y="97"/>
                  </a:lnTo>
                  <a:lnTo>
                    <a:pt x="193" y="105"/>
                  </a:lnTo>
                  <a:lnTo>
                    <a:pt x="193" y="113"/>
                  </a:lnTo>
                  <a:lnTo>
                    <a:pt x="184" y="117"/>
                  </a:lnTo>
                  <a:lnTo>
                    <a:pt x="184" y="125"/>
                  </a:lnTo>
                  <a:lnTo>
                    <a:pt x="184" y="133"/>
                  </a:lnTo>
                  <a:lnTo>
                    <a:pt x="189" y="12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755" y="2542"/>
              <a:ext cx="536" cy="499"/>
            </a:xfrm>
            <a:custGeom>
              <a:avLst/>
              <a:gdLst>
                <a:gd name="T0" fmla="*/ 24 w 495"/>
                <a:gd name="T1" fmla="*/ 162 h 499"/>
                <a:gd name="T2" fmla="*/ 19 w 495"/>
                <a:gd name="T3" fmla="*/ 138 h 499"/>
                <a:gd name="T4" fmla="*/ 39 w 495"/>
                <a:gd name="T5" fmla="*/ 113 h 499"/>
                <a:gd name="T6" fmla="*/ 50 w 495"/>
                <a:gd name="T7" fmla="*/ 85 h 499"/>
                <a:gd name="T8" fmla="*/ 64 w 495"/>
                <a:gd name="T9" fmla="*/ 69 h 499"/>
                <a:gd name="T10" fmla="*/ 98 w 495"/>
                <a:gd name="T11" fmla="*/ 73 h 499"/>
                <a:gd name="T12" fmla="*/ 134 w 495"/>
                <a:gd name="T13" fmla="*/ 53 h 499"/>
                <a:gd name="T14" fmla="*/ 168 w 495"/>
                <a:gd name="T15" fmla="*/ 21 h 499"/>
                <a:gd name="T16" fmla="*/ 192 w 495"/>
                <a:gd name="T17" fmla="*/ 0 h 499"/>
                <a:gd name="T18" fmla="*/ 218 w 495"/>
                <a:gd name="T19" fmla="*/ 17 h 499"/>
                <a:gd name="T20" fmla="*/ 257 w 495"/>
                <a:gd name="T21" fmla="*/ 25 h 499"/>
                <a:gd name="T22" fmla="*/ 302 w 495"/>
                <a:gd name="T23" fmla="*/ 17 h 499"/>
                <a:gd name="T24" fmla="*/ 341 w 495"/>
                <a:gd name="T25" fmla="*/ 25 h 499"/>
                <a:gd name="T26" fmla="*/ 381 w 495"/>
                <a:gd name="T27" fmla="*/ 32 h 499"/>
                <a:gd name="T28" fmla="*/ 410 w 495"/>
                <a:gd name="T29" fmla="*/ 45 h 499"/>
                <a:gd name="T30" fmla="*/ 429 w 495"/>
                <a:gd name="T31" fmla="*/ 77 h 499"/>
                <a:gd name="T32" fmla="*/ 449 w 495"/>
                <a:gd name="T33" fmla="*/ 105 h 499"/>
                <a:gd name="T34" fmla="*/ 449 w 495"/>
                <a:gd name="T35" fmla="*/ 138 h 499"/>
                <a:gd name="T36" fmla="*/ 425 w 495"/>
                <a:gd name="T37" fmla="*/ 162 h 499"/>
                <a:gd name="T38" fmla="*/ 415 w 495"/>
                <a:gd name="T39" fmla="*/ 199 h 499"/>
                <a:gd name="T40" fmla="*/ 444 w 495"/>
                <a:gd name="T41" fmla="*/ 243 h 499"/>
                <a:gd name="T42" fmla="*/ 460 w 495"/>
                <a:gd name="T43" fmla="*/ 272 h 499"/>
                <a:gd name="T44" fmla="*/ 484 w 495"/>
                <a:gd name="T45" fmla="*/ 296 h 499"/>
                <a:gd name="T46" fmla="*/ 494 w 495"/>
                <a:gd name="T47" fmla="*/ 332 h 499"/>
                <a:gd name="T48" fmla="*/ 479 w 495"/>
                <a:gd name="T49" fmla="*/ 369 h 499"/>
                <a:gd name="T50" fmla="*/ 405 w 495"/>
                <a:gd name="T51" fmla="*/ 413 h 499"/>
                <a:gd name="T52" fmla="*/ 360 w 495"/>
                <a:gd name="T53" fmla="*/ 429 h 499"/>
                <a:gd name="T54" fmla="*/ 321 w 495"/>
                <a:gd name="T55" fmla="*/ 425 h 499"/>
                <a:gd name="T56" fmla="*/ 286 w 495"/>
                <a:gd name="T57" fmla="*/ 429 h 499"/>
                <a:gd name="T58" fmla="*/ 257 w 495"/>
                <a:gd name="T59" fmla="*/ 449 h 499"/>
                <a:gd name="T60" fmla="*/ 232 w 495"/>
                <a:gd name="T61" fmla="*/ 486 h 499"/>
                <a:gd name="T62" fmla="*/ 187 w 495"/>
                <a:gd name="T63" fmla="*/ 494 h 499"/>
                <a:gd name="T64" fmla="*/ 158 w 495"/>
                <a:gd name="T65" fmla="*/ 490 h 499"/>
                <a:gd name="T66" fmla="*/ 124 w 495"/>
                <a:gd name="T67" fmla="*/ 470 h 499"/>
                <a:gd name="T68" fmla="*/ 108 w 495"/>
                <a:gd name="T69" fmla="*/ 445 h 499"/>
                <a:gd name="T70" fmla="*/ 108 w 495"/>
                <a:gd name="T71" fmla="*/ 417 h 499"/>
                <a:gd name="T72" fmla="*/ 118 w 495"/>
                <a:gd name="T73" fmla="*/ 389 h 499"/>
                <a:gd name="T74" fmla="*/ 103 w 495"/>
                <a:gd name="T75" fmla="*/ 348 h 499"/>
                <a:gd name="T76" fmla="*/ 64 w 495"/>
                <a:gd name="T77" fmla="*/ 336 h 499"/>
                <a:gd name="T78" fmla="*/ 54 w 495"/>
                <a:gd name="T79" fmla="*/ 312 h 499"/>
                <a:gd name="T80" fmla="*/ 24 w 495"/>
                <a:gd name="T81" fmla="*/ 263 h 499"/>
                <a:gd name="T82" fmla="*/ 0 w 495"/>
                <a:gd name="T83" fmla="*/ 239 h 499"/>
                <a:gd name="T84" fmla="*/ 24 w 495"/>
                <a:gd name="T85" fmla="*/ 210 h 499"/>
                <a:gd name="T86" fmla="*/ 34 w 495"/>
                <a:gd name="T87" fmla="*/ 1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5" h="499">
                  <a:moveTo>
                    <a:pt x="46" y="167"/>
                  </a:moveTo>
                  <a:lnTo>
                    <a:pt x="34" y="174"/>
                  </a:lnTo>
                  <a:lnTo>
                    <a:pt x="24" y="162"/>
                  </a:lnTo>
                  <a:lnTo>
                    <a:pt x="19" y="154"/>
                  </a:lnTo>
                  <a:lnTo>
                    <a:pt x="19" y="146"/>
                  </a:lnTo>
                  <a:lnTo>
                    <a:pt x="19" y="138"/>
                  </a:lnTo>
                  <a:lnTo>
                    <a:pt x="34" y="130"/>
                  </a:lnTo>
                  <a:lnTo>
                    <a:pt x="39" y="122"/>
                  </a:lnTo>
                  <a:lnTo>
                    <a:pt x="39" y="113"/>
                  </a:lnTo>
                  <a:lnTo>
                    <a:pt x="45" y="105"/>
                  </a:lnTo>
                  <a:lnTo>
                    <a:pt x="50" y="94"/>
                  </a:lnTo>
                  <a:lnTo>
                    <a:pt x="50" y="85"/>
                  </a:lnTo>
                  <a:lnTo>
                    <a:pt x="54" y="77"/>
                  </a:lnTo>
                  <a:lnTo>
                    <a:pt x="54" y="69"/>
                  </a:lnTo>
                  <a:lnTo>
                    <a:pt x="64" y="69"/>
                  </a:lnTo>
                  <a:lnTo>
                    <a:pt x="74" y="69"/>
                  </a:lnTo>
                  <a:lnTo>
                    <a:pt x="84" y="69"/>
                  </a:lnTo>
                  <a:lnTo>
                    <a:pt x="98" y="73"/>
                  </a:lnTo>
                  <a:lnTo>
                    <a:pt x="113" y="69"/>
                  </a:lnTo>
                  <a:lnTo>
                    <a:pt x="124" y="61"/>
                  </a:lnTo>
                  <a:lnTo>
                    <a:pt x="134" y="53"/>
                  </a:lnTo>
                  <a:lnTo>
                    <a:pt x="153" y="41"/>
                  </a:lnTo>
                  <a:lnTo>
                    <a:pt x="163" y="29"/>
                  </a:lnTo>
                  <a:lnTo>
                    <a:pt x="168" y="21"/>
                  </a:lnTo>
                  <a:lnTo>
                    <a:pt x="173" y="12"/>
                  </a:lnTo>
                  <a:lnTo>
                    <a:pt x="182" y="4"/>
                  </a:lnTo>
                  <a:lnTo>
                    <a:pt x="192" y="0"/>
                  </a:lnTo>
                  <a:lnTo>
                    <a:pt x="202" y="4"/>
                  </a:lnTo>
                  <a:lnTo>
                    <a:pt x="213" y="8"/>
                  </a:lnTo>
                  <a:lnTo>
                    <a:pt x="218" y="17"/>
                  </a:lnTo>
                  <a:lnTo>
                    <a:pt x="237" y="21"/>
                  </a:lnTo>
                  <a:lnTo>
                    <a:pt x="247" y="25"/>
                  </a:lnTo>
                  <a:lnTo>
                    <a:pt x="257" y="25"/>
                  </a:lnTo>
                  <a:lnTo>
                    <a:pt x="271" y="21"/>
                  </a:lnTo>
                  <a:lnTo>
                    <a:pt x="286" y="21"/>
                  </a:lnTo>
                  <a:lnTo>
                    <a:pt x="302" y="17"/>
                  </a:lnTo>
                  <a:lnTo>
                    <a:pt x="316" y="17"/>
                  </a:lnTo>
                  <a:lnTo>
                    <a:pt x="331" y="21"/>
                  </a:lnTo>
                  <a:lnTo>
                    <a:pt x="341" y="25"/>
                  </a:lnTo>
                  <a:lnTo>
                    <a:pt x="355" y="25"/>
                  </a:lnTo>
                  <a:lnTo>
                    <a:pt x="365" y="29"/>
                  </a:lnTo>
                  <a:lnTo>
                    <a:pt x="381" y="32"/>
                  </a:lnTo>
                  <a:lnTo>
                    <a:pt x="395" y="32"/>
                  </a:lnTo>
                  <a:lnTo>
                    <a:pt x="405" y="36"/>
                  </a:lnTo>
                  <a:lnTo>
                    <a:pt x="410" y="45"/>
                  </a:lnTo>
                  <a:lnTo>
                    <a:pt x="420" y="57"/>
                  </a:lnTo>
                  <a:lnTo>
                    <a:pt x="425" y="65"/>
                  </a:lnTo>
                  <a:lnTo>
                    <a:pt x="429" y="77"/>
                  </a:lnTo>
                  <a:lnTo>
                    <a:pt x="439" y="85"/>
                  </a:lnTo>
                  <a:lnTo>
                    <a:pt x="439" y="94"/>
                  </a:lnTo>
                  <a:lnTo>
                    <a:pt x="449" y="105"/>
                  </a:lnTo>
                  <a:lnTo>
                    <a:pt x="449" y="113"/>
                  </a:lnTo>
                  <a:lnTo>
                    <a:pt x="449" y="126"/>
                  </a:lnTo>
                  <a:lnTo>
                    <a:pt x="449" y="138"/>
                  </a:lnTo>
                  <a:lnTo>
                    <a:pt x="439" y="150"/>
                  </a:lnTo>
                  <a:lnTo>
                    <a:pt x="429" y="154"/>
                  </a:lnTo>
                  <a:lnTo>
                    <a:pt x="425" y="162"/>
                  </a:lnTo>
                  <a:lnTo>
                    <a:pt x="420" y="178"/>
                  </a:lnTo>
                  <a:lnTo>
                    <a:pt x="415" y="186"/>
                  </a:lnTo>
                  <a:lnTo>
                    <a:pt x="415" y="199"/>
                  </a:lnTo>
                  <a:lnTo>
                    <a:pt x="425" y="219"/>
                  </a:lnTo>
                  <a:lnTo>
                    <a:pt x="434" y="235"/>
                  </a:lnTo>
                  <a:lnTo>
                    <a:pt x="444" y="243"/>
                  </a:lnTo>
                  <a:lnTo>
                    <a:pt x="449" y="251"/>
                  </a:lnTo>
                  <a:lnTo>
                    <a:pt x="455" y="259"/>
                  </a:lnTo>
                  <a:lnTo>
                    <a:pt x="460" y="272"/>
                  </a:lnTo>
                  <a:lnTo>
                    <a:pt x="474" y="279"/>
                  </a:lnTo>
                  <a:lnTo>
                    <a:pt x="484" y="288"/>
                  </a:lnTo>
                  <a:lnTo>
                    <a:pt x="484" y="296"/>
                  </a:lnTo>
                  <a:lnTo>
                    <a:pt x="489" y="304"/>
                  </a:lnTo>
                  <a:lnTo>
                    <a:pt x="494" y="320"/>
                  </a:lnTo>
                  <a:lnTo>
                    <a:pt x="494" y="332"/>
                  </a:lnTo>
                  <a:lnTo>
                    <a:pt x="494" y="340"/>
                  </a:lnTo>
                  <a:lnTo>
                    <a:pt x="484" y="356"/>
                  </a:lnTo>
                  <a:lnTo>
                    <a:pt x="479" y="369"/>
                  </a:lnTo>
                  <a:lnTo>
                    <a:pt x="434" y="401"/>
                  </a:lnTo>
                  <a:lnTo>
                    <a:pt x="415" y="409"/>
                  </a:lnTo>
                  <a:lnTo>
                    <a:pt x="405" y="413"/>
                  </a:lnTo>
                  <a:lnTo>
                    <a:pt x="386" y="425"/>
                  </a:lnTo>
                  <a:lnTo>
                    <a:pt x="371" y="429"/>
                  </a:lnTo>
                  <a:lnTo>
                    <a:pt x="360" y="429"/>
                  </a:lnTo>
                  <a:lnTo>
                    <a:pt x="345" y="429"/>
                  </a:lnTo>
                  <a:lnTo>
                    <a:pt x="331" y="425"/>
                  </a:lnTo>
                  <a:lnTo>
                    <a:pt x="321" y="425"/>
                  </a:lnTo>
                  <a:lnTo>
                    <a:pt x="311" y="425"/>
                  </a:lnTo>
                  <a:lnTo>
                    <a:pt x="297" y="425"/>
                  </a:lnTo>
                  <a:lnTo>
                    <a:pt x="286" y="429"/>
                  </a:lnTo>
                  <a:lnTo>
                    <a:pt x="271" y="433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7" y="462"/>
                  </a:lnTo>
                  <a:lnTo>
                    <a:pt x="247" y="474"/>
                  </a:lnTo>
                  <a:lnTo>
                    <a:pt x="232" y="486"/>
                  </a:lnTo>
                  <a:lnTo>
                    <a:pt x="213" y="490"/>
                  </a:lnTo>
                  <a:lnTo>
                    <a:pt x="202" y="494"/>
                  </a:lnTo>
                  <a:lnTo>
                    <a:pt x="187" y="494"/>
                  </a:lnTo>
                  <a:lnTo>
                    <a:pt x="177" y="494"/>
                  </a:lnTo>
                  <a:lnTo>
                    <a:pt x="163" y="498"/>
                  </a:lnTo>
                  <a:lnTo>
                    <a:pt x="158" y="490"/>
                  </a:lnTo>
                  <a:lnTo>
                    <a:pt x="148" y="481"/>
                  </a:lnTo>
                  <a:lnTo>
                    <a:pt x="138" y="478"/>
                  </a:lnTo>
                  <a:lnTo>
                    <a:pt x="124" y="470"/>
                  </a:lnTo>
                  <a:lnTo>
                    <a:pt x="118" y="462"/>
                  </a:lnTo>
                  <a:lnTo>
                    <a:pt x="113" y="453"/>
                  </a:lnTo>
                  <a:lnTo>
                    <a:pt x="108" y="445"/>
                  </a:lnTo>
                  <a:lnTo>
                    <a:pt x="108" y="433"/>
                  </a:lnTo>
                  <a:lnTo>
                    <a:pt x="108" y="425"/>
                  </a:lnTo>
                  <a:lnTo>
                    <a:pt x="108" y="417"/>
                  </a:lnTo>
                  <a:lnTo>
                    <a:pt x="113" y="405"/>
                  </a:lnTo>
                  <a:lnTo>
                    <a:pt x="118" y="397"/>
                  </a:lnTo>
                  <a:lnTo>
                    <a:pt x="118" y="389"/>
                  </a:lnTo>
                  <a:lnTo>
                    <a:pt x="118" y="376"/>
                  </a:lnTo>
                  <a:lnTo>
                    <a:pt x="113" y="360"/>
                  </a:lnTo>
                  <a:lnTo>
                    <a:pt x="103" y="348"/>
                  </a:lnTo>
                  <a:lnTo>
                    <a:pt x="89" y="340"/>
                  </a:lnTo>
                  <a:lnTo>
                    <a:pt x="74" y="340"/>
                  </a:lnTo>
                  <a:lnTo>
                    <a:pt x="64" y="336"/>
                  </a:lnTo>
                  <a:lnTo>
                    <a:pt x="54" y="340"/>
                  </a:lnTo>
                  <a:lnTo>
                    <a:pt x="59" y="332"/>
                  </a:lnTo>
                  <a:lnTo>
                    <a:pt x="54" y="312"/>
                  </a:lnTo>
                  <a:lnTo>
                    <a:pt x="45" y="292"/>
                  </a:lnTo>
                  <a:lnTo>
                    <a:pt x="39" y="283"/>
                  </a:lnTo>
                  <a:lnTo>
                    <a:pt x="24" y="263"/>
                  </a:lnTo>
                  <a:lnTo>
                    <a:pt x="14" y="255"/>
                  </a:lnTo>
                  <a:lnTo>
                    <a:pt x="9" y="247"/>
                  </a:lnTo>
                  <a:lnTo>
                    <a:pt x="0" y="239"/>
                  </a:lnTo>
                  <a:lnTo>
                    <a:pt x="9" y="227"/>
                  </a:lnTo>
                  <a:lnTo>
                    <a:pt x="19" y="223"/>
                  </a:lnTo>
                  <a:lnTo>
                    <a:pt x="24" y="210"/>
                  </a:lnTo>
                  <a:lnTo>
                    <a:pt x="24" y="199"/>
                  </a:lnTo>
                  <a:lnTo>
                    <a:pt x="29" y="191"/>
                  </a:lnTo>
                  <a:lnTo>
                    <a:pt x="34" y="182"/>
                  </a:lnTo>
                  <a:lnTo>
                    <a:pt x="34" y="174"/>
                  </a:lnTo>
                  <a:lnTo>
                    <a:pt x="46" y="1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auto">
            <a:xfrm>
              <a:off x="1471" y="2594"/>
              <a:ext cx="456" cy="366"/>
            </a:xfrm>
            <a:custGeom>
              <a:avLst/>
              <a:gdLst>
                <a:gd name="T0" fmla="*/ 21 w 421"/>
                <a:gd name="T1" fmla="*/ 119 h 366"/>
                <a:gd name="T2" fmla="*/ 16 w 421"/>
                <a:gd name="T3" fmla="*/ 101 h 366"/>
                <a:gd name="T4" fmla="*/ 34 w 421"/>
                <a:gd name="T5" fmla="*/ 83 h 366"/>
                <a:gd name="T6" fmla="*/ 42 w 421"/>
                <a:gd name="T7" fmla="*/ 63 h 366"/>
                <a:gd name="T8" fmla="*/ 54 w 421"/>
                <a:gd name="T9" fmla="*/ 50 h 366"/>
                <a:gd name="T10" fmla="*/ 84 w 421"/>
                <a:gd name="T11" fmla="*/ 53 h 366"/>
                <a:gd name="T12" fmla="*/ 114 w 421"/>
                <a:gd name="T13" fmla="*/ 39 h 366"/>
                <a:gd name="T14" fmla="*/ 143 w 421"/>
                <a:gd name="T15" fmla="*/ 15 h 366"/>
                <a:gd name="T16" fmla="*/ 164 w 421"/>
                <a:gd name="T17" fmla="*/ 0 h 366"/>
                <a:gd name="T18" fmla="*/ 185 w 421"/>
                <a:gd name="T19" fmla="*/ 12 h 366"/>
                <a:gd name="T20" fmla="*/ 219 w 421"/>
                <a:gd name="T21" fmla="*/ 18 h 366"/>
                <a:gd name="T22" fmla="*/ 256 w 421"/>
                <a:gd name="T23" fmla="*/ 12 h 366"/>
                <a:gd name="T24" fmla="*/ 290 w 421"/>
                <a:gd name="T25" fmla="*/ 18 h 366"/>
                <a:gd name="T26" fmla="*/ 324 w 421"/>
                <a:gd name="T27" fmla="*/ 24 h 366"/>
                <a:gd name="T28" fmla="*/ 349 w 421"/>
                <a:gd name="T29" fmla="*/ 33 h 366"/>
                <a:gd name="T30" fmla="*/ 365 w 421"/>
                <a:gd name="T31" fmla="*/ 56 h 366"/>
                <a:gd name="T32" fmla="*/ 382 w 421"/>
                <a:gd name="T33" fmla="*/ 77 h 366"/>
                <a:gd name="T34" fmla="*/ 382 w 421"/>
                <a:gd name="T35" fmla="*/ 101 h 366"/>
                <a:gd name="T36" fmla="*/ 361 w 421"/>
                <a:gd name="T37" fmla="*/ 119 h 366"/>
                <a:gd name="T38" fmla="*/ 353 w 421"/>
                <a:gd name="T39" fmla="*/ 146 h 366"/>
                <a:gd name="T40" fmla="*/ 378 w 421"/>
                <a:gd name="T41" fmla="*/ 178 h 366"/>
                <a:gd name="T42" fmla="*/ 391 w 421"/>
                <a:gd name="T43" fmla="*/ 199 h 366"/>
                <a:gd name="T44" fmla="*/ 411 w 421"/>
                <a:gd name="T45" fmla="*/ 217 h 366"/>
                <a:gd name="T46" fmla="*/ 420 w 421"/>
                <a:gd name="T47" fmla="*/ 244 h 366"/>
                <a:gd name="T48" fmla="*/ 407 w 421"/>
                <a:gd name="T49" fmla="*/ 270 h 366"/>
                <a:gd name="T50" fmla="*/ 344 w 421"/>
                <a:gd name="T51" fmla="*/ 302 h 366"/>
                <a:gd name="T52" fmla="*/ 306 w 421"/>
                <a:gd name="T53" fmla="*/ 315 h 366"/>
                <a:gd name="T54" fmla="*/ 273 w 421"/>
                <a:gd name="T55" fmla="*/ 312 h 366"/>
                <a:gd name="T56" fmla="*/ 244 w 421"/>
                <a:gd name="T57" fmla="*/ 315 h 366"/>
                <a:gd name="T58" fmla="*/ 219 w 421"/>
                <a:gd name="T59" fmla="*/ 329 h 366"/>
                <a:gd name="T60" fmla="*/ 197 w 421"/>
                <a:gd name="T61" fmla="*/ 356 h 366"/>
                <a:gd name="T62" fmla="*/ 159 w 421"/>
                <a:gd name="T63" fmla="*/ 362 h 366"/>
                <a:gd name="T64" fmla="*/ 134 w 421"/>
                <a:gd name="T65" fmla="*/ 359 h 366"/>
                <a:gd name="T66" fmla="*/ 105 w 421"/>
                <a:gd name="T67" fmla="*/ 344 h 366"/>
                <a:gd name="T68" fmla="*/ 92 w 421"/>
                <a:gd name="T69" fmla="*/ 326 h 366"/>
                <a:gd name="T70" fmla="*/ 92 w 421"/>
                <a:gd name="T71" fmla="*/ 306 h 366"/>
                <a:gd name="T72" fmla="*/ 101 w 421"/>
                <a:gd name="T73" fmla="*/ 285 h 366"/>
                <a:gd name="T74" fmla="*/ 88 w 421"/>
                <a:gd name="T75" fmla="*/ 255 h 366"/>
                <a:gd name="T76" fmla="*/ 54 w 421"/>
                <a:gd name="T77" fmla="*/ 247 h 366"/>
                <a:gd name="T78" fmla="*/ 46 w 421"/>
                <a:gd name="T79" fmla="*/ 228 h 366"/>
                <a:gd name="T80" fmla="*/ 21 w 421"/>
                <a:gd name="T81" fmla="*/ 193 h 366"/>
                <a:gd name="T82" fmla="*/ 0 w 421"/>
                <a:gd name="T83" fmla="*/ 175 h 366"/>
                <a:gd name="T84" fmla="*/ 21 w 421"/>
                <a:gd name="T85" fmla="*/ 154 h 366"/>
                <a:gd name="T86" fmla="*/ 29 w 421"/>
                <a:gd name="T87" fmla="*/ 13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1" h="366">
                  <a:moveTo>
                    <a:pt x="39" y="123"/>
                  </a:moveTo>
                  <a:lnTo>
                    <a:pt x="29" y="128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29" y="95"/>
                  </a:lnTo>
                  <a:lnTo>
                    <a:pt x="34" y="89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69"/>
                  </a:lnTo>
                  <a:lnTo>
                    <a:pt x="42" y="63"/>
                  </a:lnTo>
                  <a:lnTo>
                    <a:pt x="46" y="56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63" y="50"/>
                  </a:lnTo>
                  <a:lnTo>
                    <a:pt x="71" y="50"/>
                  </a:lnTo>
                  <a:lnTo>
                    <a:pt x="84" y="53"/>
                  </a:lnTo>
                  <a:lnTo>
                    <a:pt x="96" y="50"/>
                  </a:lnTo>
                  <a:lnTo>
                    <a:pt x="105" y="45"/>
                  </a:lnTo>
                  <a:lnTo>
                    <a:pt x="114" y="39"/>
                  </a:lnTo>
                  <a:lnTo>
                    <a:pt x="130" y="30"/>
                  </a:lnTo>
                  <a:lnTo>
                    <a:pt x="139" y="21"/>
                  </a:lnTo>
                  <a:lnTo>
                    <a:pt x="143" y="15"/>
                  </a:lnTo>
                  <a:lnTo>
                    <a:pt x="147" y="9"/>
                  </a:lnTo>
                  <a:lnTo>
                    <a:pt x="155" y="3"/>
                  </a:lnTo>
                  <a:lnTo>
                    <a:pt x="164" y="0"/>
                  </a:lnTo>
                  <a:lnTo>
                    <a:pt x="172" y="3"/>
                  </a:lnTo>
                  <a:lnTo>
                    <a:pt x="181" y="6"/>
                  </a:lnTo>
                  <a:lnTo>
                    <a:pt x="185" y="12"/>
                  </a:lnTo>
                  <a:lnTo>
                    <a:pt x="201" y="15"/>
                  </a:lnTo>
                  <a:lnTo>
                    <a:pt x="210" y="18"/>
                  </a:lnTo>
                  <a:lnTo>
                    <a:pt x="219" y="18"/>
                  </a:lnTo>
                  <a:lnTo>
                    <a:pt x="231" y="15"/>
                  </a:lnTo>
                  <a:lnTo>
                    <a:pt x="244" y="15"/>
                  </a:lnTo>
                  <a:lnTo>
                    <a:pt x="256" y="12"/>
                  </a:lnTo>
                  <a:lnTo>
                    <a:pt x="269" y="12"/>
                  </a:lnTo>
                  <a:lnTo>
                    <a:pt x="281" y="15"/>
                  </a:lnTo>
                  <a:lnTo>
                    <a:pt x="290" y="18"/>
                  </a:lnTo>
                  <a:lnTo>
                    <a:pt x="302" y="18"/>
                  </a:lnTo>
                  <a:lnTo>
                    <a:pt x="311" y="21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4" y="27"/>
                  </a:lnTo>
                  <a:lnTo>
                    <a:pt x="349" y="33"/>
                  </a:lnTo>
                  <a:lnTo>
                    <a:pt x="357" y="42"/>
                  </a:lnTo>
                  <a:lnTo>
                    <a:pt x="361" y="48"/>
                  </a:lnTo>
                  <a:lnTo>
                    <a:pt x="365" y="56"/>
                  </a:lnTo>
                  <a:lnTo>
                    <a:pt x="374" y="63"/>
                  </a:lnTo>
                  <a:lnTo>
                    <a:pt x="374" y="69"/>
                  </a:lnTo>
                  <a:lnTo>
                    <a:pt x="382" y="77"/>
                  </a:lnTo>
                  <a:lnTo>
                    <a:pt x="382" y="83"/>
                  </a:lnTo>
                  <a:lnTo>
                    <a:pt x="382" y="92"/>
                  </a:lnTo>
                  <a:lnTo>
                    <a:pt x="382" y="101"/>
                  </a:lnTo>
                  <a:lnTo>
                    <a:pt x="374" y="110"/>
                  </a:lnTo>
                  <a:lnTo>
                    <a:pt x="365" y="113"/>
                  </a:lnTo>
                  <a:lnTo>
                    <a:pt x="361" y="119"/>
                  </a:lnTo>
                  <a:lnTo>
                    <a:pt x="357" y="131"/>
                  </a:lnTo>
                  <a:lnTo>
                    <a:pt x="353" y="137"/>
                  </a:lnTo>
                  <a:lnTo>
                    <a:pt x="353" y="146"/>
                  </a:lnTo>
                  <a:lnTo>
                    <a:pt x="361" y="160"/>
                  </a:lnTo>
                  <a:lnTo>
                    <a:pt x="369" y="172"/>
                  </a:lnTo>
                  <a:lnTo>
                    <a:pt x="378" y="178"/>
                  </a:lnTo>
                  <a:lnTo>
                    <a:pt x="382" y="184"/>
                  </a:lnTo>
                  <a:lnTo>
                    <a:pt x="386" y="190"/>
                  </a:lnTo>
                  <a:lnTo>
                    <a:pt x="391" y="199"/>
                  </a:lnTo>
                  <a:lnTo>
                    <a:pt x="403" y="205"/>
                  </a:lnTo>
                  <a:lnTo>
                    <a:pt x="411" y="211"/>
                  </a:lnTo>
                  <a:lnTo>
                    <a:pt x="411" y="217"/>
                  </a:lnTo>
                  <a:lnTo>
                    <a:pt x="416" y="223"/>
                  </a:lnTo>
                  <a:lnTo>
                    <a:pt x="420" y="234"/>
                  </a:lnTo>
                  <a:lnTo>
                    <a:pt x="420" y="244"/>
                  </a:lnTo>
                  <a:lnTo>
                    <a:pt x="420" y="250"/>
                  </a:lnTo>
                  <a:lnTo>
                    <a:pt x="411" y="261"/>
                  </a:lnTo>
                  <a:lnTo>
                    <a:pt x="407" y="270"/>
                  </a:lnTo>
                  <a:lnTo>
                    <a:pt x="369" y="294"/>
                  </a:lnTo>
                  <a:lnTo>
                    <a:pt x="353" y="300"/>
                  </a:lnTo>
                  <a:lnTo>
                    <a:pt x="344" y="302"/>
                  </a:lnTo>
                  <a:lnTo>
                    <a:pt x="328" y="312"/>
                  </a:lnTo>
                  <a:lnTo>
                    <a:pt x="315" y="315"/>
                  </a:lnTo>
                  <a:lnTo>
                    <a:pt x="306" y="315"/>
                  </a:lnTo>
                  <a:lnTo>
                    <a:pt x="294" y="315"/>
                  </a:lnTo>
                  <a:lnTo>
                    <a:pt x="281" y="312"/>
                  </a:lnTo>
                  <a:lnTo>
                    <a:pt x="273" y="312"/>
                  </a:lnTo>
                  <a:lnTo>
                    <a:pt x="264" y="312"/>
                  </a:lnTo>
                  <a:lnTo>
                    <a:pt x="252" y="312"/>
                  </a:lnTo>
                  <a:lnTo>
                    <a:pt x="244" y="315"/>
                  </a:lnTo>
                  <a:lnTo>
                    <a:pt x="231" y="318"/>
                  </a:lnTo>
                  <a:lnTo>
                    <a:pt x="222" y="321"/>
                  </a:lnTo>
                  <a:lnTo>
                    <a:pt x="219" y="329"/>
                  </a:lnTo>
                  <a:lnTo>
                    <a:pt x="219" y="338"/>
                  </a:lnTo>
                  <a:lnTo>
                    <a:pt x="210" y="347"/>
                  </a:lnTo>
                  <a:lnTo>
                    <a:pt x="197" y="356"/>
                  </a:lnTo>
                  <a:lnTo>
                    <a:pt x="181" y="359"/>
                  </a:lnTo>
                  <a:lnTo>
                    <a:pt x="172" y="362"/>
                  </a:lnTo>
                  <a:lnTo>
                    <a:pt x="159" y="362"/>
                  </a:lnTo>
                  <a:lnTo>
                    <a:pt x="151" y="362"/>
                  </a:lnTo>
                  <a:lnTo>
                    <a:pt x="139" y="365"/>
                  </a:lnTo>
                  <a:lnTo>
                    <a:pt x="134" y="359"/>
                  </a:lnTo>
                  <a:lnTo>
                    <a:pt x="126" y="353"/>
                  </a:lnTo>
                  <a:lnTo>
                    <a:pt x="117" y="350"/>
                  </a:lnTo>
                  <a:lnTo>
                    <a:pt x="105" y="344"/>
                  </a:lnTo>
                  <a:lnTo>
                    <a:pt x="101" y="338"/>
                  </a:lnTo>
                  <a:lnTo>
                    <a:pt x="96" y="332"/>
                  </a:lnTo>
                  <a:lnTo>
                    <a:pt x="92" y="326"/>
                  </a:lnTo>
                  <a:lnTo>
                    <a:pt x="92" y="318"/>
                  </a:lnTo>
                  <a:lnTo>
                    <a:pt x="92" y="312"/>
                  </a:lnTo>
                  <a:lnTo>
                    <a:pt x="92" y="306"/>
                  </a:lnTo>
                  <a:lnTo>
                    <a:pt x="96" y="297"/>
                  </a:lnTo>
                  <a:lnTo>
                    <a:pt x="101" y="291"/>
                  </a:lnTo>
                  <a:lnTo>
                    <a:pt x="101" y="285"/>
                  </a:lnTo>
                  <a:lnTo>
                    <a:pt x="101" y="276"/>
                  </a:lnTo>
                  <a:lnTo>
                    <a:pt x="96" y="264"/>
                  </a:lnTo>
                  <a:lnTo>
                    <a:pt x="88" y="255"/>
                  </a:lnTo>
                  <a:lnTo>
                    <a:pt x="76" y="250"/>
                  </a:lnTo>
                  <a:lnTo>
                    <a:pt x="63" y="250"/>
                  </a:lnTo>
                  <a:lnTo>
                    <a:pt x="54" y="247"/>
                  </a:lnTo>
                  <a:lnTo>
                    <a:pt x="46" y="250"/>
                  </a:lnTo>
                  <a:lnTo>
                    <a:pt x="50" y="244"/>
                  </a:lnTo>
                  <a:lnTo>
                    <a:pt x="46" y="228"/>
                  </a:lnTo>
                  <a:lnTo>
                    <a:pt x="38" y="214"/>
                  </a:lnTo>
                  <a:lnTo>
                    <a:pt x="34" y="208"/>
                  </a:lnTo>
                  <a:lnTo>
                    <a:pt x="21" y="193"/>
                  </a:lnTo>
                  <a:lnTo>
                    <a:pt x="12" y="187"/>
                  </a:lnTo>
                  <a:lnTo>
                    <a:pt x="8" y="181"/>
                  </a:lnTo>
                  <a:lnTo>
                    <a:pt x="0" y="175"/>
                  </a:lnTo>
                  <a:lnTo>
                    <a:pt x="8" y="166"/>
                  </a:lnTo>
                  <a:lnTo>
                    <a:pt x="16" y="163"/>
                  </a:lnTo>
                  <a:lnTo>
                    <a:pt x="21" y="154"/>
                  </a:lnTo>
                  <a:lnTo>
                    <a:pt x="21" y="146"/>
                  </a:lnTo>
                  <a:lnTo>
                    <a:pt x="25" y="140"/>
                  </a:lnTo>
                  <a:lnTo>
                    <a:pt x="29" y="134"/>
                  </a:lnTo>
                  <a:lnTo>
                    <a:pt x="29" y="128"/>
                  </a:lnTo>
                  <a:lnTo>
                    <a:pt x="39" y="12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775" y="3128"/>
              <a:ext cx="339" cy="250"/>
            </a:xfrm>
            <a:custGeom>
              <a:avLst/>
              <a:gdLst>
                <a:gd name="T0" fmla="*/ 36 w 313"/>
                <a:gd name="T1" fmla="*/ 155 h 250"/>
                <a:gd name="T2" fmla="*/ 39 w 313"/>
                <a:gd name="T3" fmla="*/ 141 h 250"/>
                <a:gd name="T4" fmla="*/ 39 w 313"/>
                <a:gd name="T5" fmla="*/ 127 h 250"/>
                <a:gd name="T6" fmla="*/ 31 w 313"/>
                <a:gd name="T7" fmla="*/ 113 h 250"/>
                <a:gd name="T8" fmla="*/ 8 w 313"/>
                <a:gd name="T9" fmla="*/ 87 h 250"/>
                <a:gd name="T10" fmla="*/ 0 w 313"/>
                <a:gd name="T11" fmla="*/ 76 h 250"/>
                <a:gd name="T12" fmla="*/ 8 w 313"/>
                <a:gd name="T13" fmla="*/ 66 h 250"/>
                <a:gd name="T14" fmla="*/ 18 w 313"/>
                <a:gd name="T15" fmla="*/ 54 h 250"/>
                <a:gd name="T16" fmla="*/ 34 w 313"/>
                <a:gd name="T17" fmla="*/ 46 h 250"/>
                <a:gd name="T18" fmla="*/ 46 w 313"/>
                <a:gd name="T19" fmla="*/ 40 h 250"/>
                <a:gd name="T20" fmla="*/ 54 w 313"/>
                <a:gd name="T21" fmla="*/ 34 h 250"/>
                <a:gd name="T22" fmla="*/ 60 w 313"/>
                <a:gd name="T23" fmla="*/ 28 h 250"/>
                <a:gd name="T24" fmla="*/ 73 w 313"/>
                <a:gd name="T25" fmla="*/ 18 h 250"/>
                <a:gd name="T26" fmla="*/ 83 w 313"/>
                <a:gd name="T27" fmla="*/ 14 h 250"/>
                <a:gd name="T28" fmla="*/ 96 w 313"/>
                <a:gd name="T29" fmla="*/ 10 h 250"/>
                <a:gd name="T30" fmla="*/ 109 w 313"/>
                <a:gd name="T31" fmla="*/ 8 h 250"/>
                <a:gd name="T32" fmla="*/ 133 w 313"/>
                <a:gd name="T33" fmla="*/ 4 h 250"/>
                <a:gd name="T34" fmla="*/ 151 w 313"/>
                <a:gd name="T35" fmla="*/ 2 h 250"/>
                <a:gd name="T36" fmla="*/ 166 w 313"/>
                <a:gd name="T37" fmla="*/ 2 h 250"/>
                <a:gd name="T38" fmla="*/ 177 w 313"/>
                <a:gd name="T39" fmla="*/ 0 h 250"/>
                <a:gd name="T40" fmla="*/ 190 w 313"/>
                <a:gd name="T41" fmla="*/ 8 h 250"/>
                <a:gd name="T42" fmla="*/ 205 w 313"/>
                <a:gd name="T43" fmla="*/ 22 h 250"/>
                <a:gd name="T44" fmla="*/ 211 w 313"/>
                <a:gd name="T45" fmla="*/ 30 h 250"/>
                <a:gd name="T46" fmla="*/ 221 w 313"/>
                <a:gd name="T47" fmla="*/ 36 h 250"/>
                <a:gd name="T48" fmla="*/ 239 w 313"/>
                <a:gd name="T49" fmla="*/ 50 h 250"/>
                <a:gd name="T50" fmla="*/ 258 w 313"/>
                <a:gd name="T51" fmla="*/ 62 h 250"/>
                <a:gd name="T52" fmla="*/ 284 w 313"/>
                <a:gd name="T53" fmla="*/ 74 h 250"/>
                <a:gd name="T54" fmla="*/ 307 w 313"/>
                <a:gd name="T55" fmla="*/ 78 h 250"/>
                <a:gd name="T56" fmla="*/ 304 w 313"/>
                <a:gd name="T57" fmla="*/ 85 h 250"/>
                <a:gd name="T58" fmla="*/ 286 w 313"/>
                <a:gd name="T59" fmla="*/ 94 h 250"/>
                <a:gd name="T60" fmla="*/ 260 w 313"/>
                <a:gd name="T61" fmla="*/ 107 h 250"/>
                <a:gd name="T62" fmla="*/ 237 w 313"/>
                <a:gd name="T63" fmla="*/ 123 h 250"/>
                <a:gd name="T64" fmla="*/ 213 w 313"/>
                <a:gd name="T65" fmla="*/ 139 h 250"/>
                <a:gd name="T66" fmla="*/ 195 w 313"/>
                <a:gd name="T67" fmla="*/ 153 h 250"/>
                <a:gd name="T68" fmla="*/ 185 w 313"/>
                <a:gd name="T69" fmla="*/ 163 h 250"/>
                <a:gd name="T70" fmla="*/ 174 w 313"/>
                <a:gd name="T71" fmla="*/ 173 h 250"/>
                <a:gd name="T72" fmla="*/ 172 w 313"/>
                <a:gd name="T73" fmla="*/ 183 h 250"/>
                <a:gd name="T74" fmla="*/ 161 w 313"/>
                <a:gd name="T75" fmla="*/ 191 h 250"/>
                <a:gd name="T76" fmla="*/ 146 w 313"/>
                <a:gd name="T77" fmla="*/ 207 h 250"/>
                <a:gd name="T78" fmla="*/ 119 w 313"/>
                <a:gd name="T79" fmla="*/ 219 h 250"/>
                <a:gd name="T80" fmla="*/ 93 w 313"/>
                <a:gd name="T81" fmla="*/ 233 h 250"/>
                <a:gd name="T82" fmla="*/ 75 w 313"/>
                <a:gd name="T83" fmla="*/ 239 h 250"/>
                <a:gd name="T84" fmla="*/ 60 w 313"/>
                <a:gd name="T85" fmla="*/ 247 h 250"/>
                <a:gd name="T86" fmla="*/ 49 w 313"/>
                <a:gd name="T87" fmla="*/ 249 h 250"/>
                <a:gd name="T88" fmla="*/ 34 w 313"/>
                <a:gd name="T89" fmla="*/ 227 h 250"/>
                <a:gd name="T90" fmla="*/ 28 w 313"/>
                <a:gd name="T91" fmla="*/ 213 h 250"/>
                <a:gd name="T92" fmla="*/ 23 w 313"/>
                <a:gd name="T93" fmla="*/ 199 h 250"/>
                <a:gd name="T94" fmla="*/ 23 w 313"/>
                <a:gd name="T95" fmla="*/ 185 h 250"/>
                <a:gd name="T96" fmla="*/ 21 w 313"/>
                <a:gd name="T97" fmla="*/ 175 h 250"/>
                <a:gd name="T98" fmla="*/ 18 w 313"/>
                <a:gd name="T99" fmla="*/ 165 h 250"/>
                <a:gd name="T100" fmla="*/ 26 w 313"/>
                <a:gd name="T101" fmla="*/ 157 h 250"/>
                <a:gd name="T102" fmla="*/ 39 w 313"/>
                <a:gd name="T103" fmla="*/ 1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3" h="250">
                  <a:moveTo>
                    <a:pt x="34" y="160"/>
                  </a:moveTo>
                  <a:lnTo>
                    <a:pt x="36" y="155"/>
                  </a:lnTo>
                  <a:lnTo>
                    <a:pt x="39" y="145"/>
                  </a:lnTo>
                  <a:lnTo>
                    <a:pt x="39" y="141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6" y="121"/>
                  </a:lnTo>
                  <a:lnTo>
                    <a:pt x="31" y="113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8" y="66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28" y="48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4" y="34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73" y="18"/>
                  </a:lnTo>
                  <a:lnTo>
                    <a:pt x="78" y="16"/>
                  </a:lnTo>
                  <a:lnTo>
                    <a:pt x="83" y="14"/>
                  </a:lnTo>
                  <a:lnTo>
                    <a:pt x="89" y="12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25" y="8"/>
                  </a:lnTo>
                  <a:lnTo>
                    <a:pt x="133" y="4"/>
                  </a:lnTo>
                  <a:lnTo>
                    <a:pt x="143" y="2"/>
                  </a:lnTo>
                  <a:lnTo>
                    <a:pt x="151" y="2"/>
                  </a:lnTo>
                  <a:lnTo>
                    <a:pt x="158" y="2"/>
                  </a:lnTo>
                  <a:lnTo>
                    <a:pt x="166" y="2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7" y="4"/>
                  </a:lnTo>
                  <a:lnTo>
                    <a:pt x="190" y="8"/>
                  </a:lnTo>
                  <a:lnTo>
                    <a:pt x="198" y="14"/>
                  </a:lnTo>
                  <a:lnTo>
                    <a:pt x="205" y="22"/>
                  </a:lnTo>
                  <a:lnTo>
                    <a:pt x="208" y="26"/>
                  </a:lnTo>
                  <a:lnTo>
                    <a:pt x="211" y="30"/>
                  </a:lnTo>
                  <a:lnTo>
                    <a:pt x="216" y="32"/>
                  </a:lnTo>
                  <a:lnTo>
                    <a:pt x="221" y="36"/>
                  </a:lnTo>
                  <a:lnTo>
                    <a:pt x="226" y="42"/>
                  </a:lnTo>
                  <a:lnTo>
                    <a:pt x="239" y="50"/>
                  </a:lnTo>
                  <a:lnTo>
                    <a:pt x="250" y="58"/>
                  </a:lnTo>
                  <a:lnTo>
                    <a:pt x="258" y="62"/>
                  </a:lnTo>
                  <a:lnTo>
                    <a:pt x="270" y="68"/>
                  </a:lnTo>
                  <a:lnTo>
                    <a:pt x="284" y="74"/>
                  </a:lnTo>
                  <a:lnTo>
                    <a:pt x="297" y="76"/>
                  </a:lnTo>
                  <a:lnTo>
                    <a:pt x="307" y="78"/>
                  </a:lnTo>
                  <a:lnTo>
                    <a:pt x="312" y="82"/>
                  </a:lnTo>
                  <a:lnTo>
                    <a:pt x="304" y="85"/>
                  </a:lnTo>
                  <a:lnTo>
                    <a:pt x="297" y="89"/>
                  </a:lnTo>
                  <a:lnTo>
                    <a:pt x="286" y="94"/>
                  </a:lnTo>
                  <a:lnTo>
                    <a:pt x="270" y="100"/>
                  </a:lnTo>
                  <a:lnTo>
                    <a:pt x="260" y="107"/>
                  </a:lnTo>
                  <a:lnTo>
                    <a:pt x="247" y="116"/>
                  </a:lnTo>
                  <a:lnTo>
                    <a:pt x="237" y="123"/>
                  </a:lnTo>
                  <a:lnTo>
                    <a:pt x="226" y="129"/>
                  </a:lnTo>
                  <a:lnTo>
                    <a:pt x="213" y="139"/>
                  </a:lnTo>
                  <a:lnTo>
                    <a:pt x="203" y="149"/>
                  </a:lnTo>
                  <a:lnTo>
                    <a:pt x="195" y="153"/>
                  </a:lnTo>
                  <a:lnTo>
                    <a:pt x="190" y="159"/>
                  </a:lnTo>
                  <a:lnTo>
                    <a:pt x="185" y="163"/>
                  </a:lnTo>
                  <a:lnTo>
                    <a:pt x="179" y="167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2" y="183"/>
                  </a:lnTo>
                  <a:lnTo>
                    <a:pt x="166" y="187"/>
                  </a:lnTo>
                  <a:lnTo>
                    <a:pt x="161" y="191"/>
                  </a:lnTo>
                  <a:lnTo>
                    <a:pt x="154" y="201"/>
                  </a:lnTo>
                  <a:lnTo>
                    <a:pt x="146" y="207"/>
                  </a:lnTo>
                  <a:lnTo>
                    <a:pt x="133" y="215"/>
                  </a:lnTo>
                  <a:lnTo>
                    <a:pt x="119" y="219"/>
                  </a:lnTo>
                  <a:lnTo>
                    <a:pt x="107" y="227"/>
                  </a:lnTo>
                  <a:lnTo>
                    <a:pt x="93" y="233"/>
                  </a:lnTo>
                  <a:lnTo>
                    <a:pt x="81" y="237"/>
                  </a:lnTo>
                  <a:lnTo>
                    <a:pt x="75" y="239"/>
                  </a:lnTo>
                  <a:lnTo>
                    <a:pt x="67" y="243"/>
                  </a:lnTo>
                  <a:lnTo>
                    <a:pt x="60" y="247"/>
                  </a:lnTo>
                  <a:lnTo>
                    <a:pt x="54" y="249"/>
                  </a:lnTo>
                  <a:lnTo>
                    <a:pt x="49" y="249"/>
                  </a:lnTo>
                  <a:lnTo>
                    <a:pt x="42" y="239"/>
                  </a:lnTo>
                  <a:lnTo>
                    <a:pt x="34" y="227"/>
                  </a:lnTo>
                  <a:lnTo>
                    <a:pt x="31" y="221"/>
                  </a:lnTo>
                  <a:lnTo>
                    <a:pt x="28" y="213"/>
                  </a:lnTo>
                  <a:lnTo>
                    <a:pt x="28" y="207"/>
                  </a:lnTo>
                  <a:lnTo>
                    <a:pt x="23" y="199"/>
                  </a:lnTo>
                  <a:lnTo>
                    <a:pt x="23" y="191"/>
                  </a:lnTo>
                  <a:lnTo>
                    <a:pt x="23" y="185"/>
                  </a:lnTo>
                  <a:lnTo>
                    <a:pt x="23" y="179"/>
                  </a:lnTo>
                  <a:lnTo>
                    <a:pt x="21" y="175"/>
                  </a:lnTo>
                  <a:lnTo>
                    <a:pt x="21" y="169"/>
                  </a:lnTo>
                  <a:lnTo>
                    <a:pt x="18" y="165"/>
                  </a:lnTo>
                  <a:lnTo>
                    <a:pt x="18" y="161"/>
                  </a:lnTo>
                  <a:lnTo>
                    <a:pt x="26" y="157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4" y="15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56"/>
            <p:cNvSpPr>
              <a:spLocks/>
            </p:cNvSpPr>
            <p:nvPr/>
          </p:nvSpPr>
          <p:spPr bwMode="auto">
            <a:xfrm>
              <a:off x="1783" y="3090"/>
              <a:ext cx="296" cy="227"/>
            </a:xfrm>
            <a:custGeom>
              <a:avLst/>
              <a:gdLst>
                <a:gd name="T0" fmla="*/ 152 w 273"/>
                <a:gd name="T1" fmla="*/ 209 h 227"/>
                <a:gd name="T2" fmla="*/ 165 w 273"/>
                <a:gd name="T3" fmla="*/ 215 h 227"/>
                <a:gd name="T4" fmla="*/ 174 w 273"/>
                <a:gd name="T5" fmla="*/ 215 h 227"/>
                <a:gd name="T6" fmla="*/ 189 w 273"/>
                <a:gd name="T7" fmla="*/ 210 h 227"/>
                <a:gd name="T8" fmla="*/ 205 w 273"/>
                <a:gd name="T9" fmla="*/ 210 h 227"/>
                <a:gd name="T10" fmla="*/ 220 w 273"/>
                <a:gd name="T11" fmla="*/ 205 h 227"/>
                <a:gd name="T12" fmla="*/ 241 w 273"/>
                <a:gd name="T13" fmla="*/ 199 h 227"/>
                <a:gd name="T14" fmla="*/ 252 w 273"/>
                <a:gd name="T15" fmla="*/ 195 h 227"/>
                <a:gd name="T16" fmla="*/ 260 w 273"/>
                <a:gd name="T17" fmla="*/ 189 h 227"/>
                <a:gd name="T18" fmla="*/ 268 w 273"/>
                <a:gd name="T19" fmla="*/ 184 h 227"/>
                <a:gd name="T20" fmla="*/ 268 w 273"/>
                <a:gd name="T21" fmla="*/ 173 h 227"/>
                <a:gd name="T22" fmla="*/ 272 w 273"/>
                <a:gd name="T23" fmla="*/ 157 h 227"/>
                <a:gd name="T24" fmla="*/ 272 w 273"/>
                <a:gd name="T25" fmla="*/ 142 h 227"/>
                <a:gd name="T26" fmla="*/ 268 w 273"/>
                <a:gd name="T27" fmla="*/ 126 h 227"/>
                <a:gd name="T28" fmla="*/ 268 w 273"/>
                <a:gd name="T29" fmla="*/ 110 h 227"/>
                <a:gd name="T30" fmla="*/ 260 w 273"/>
                <a:gd name="T31" fmla="*/ 95 h 227"/>
                <a:gd name="T32" fmla="*/ 256 w 273"/>
                <a:gd name="T33" fmla="*/ 84 h 227"/>
                <a:gd name="T34" fmla="*/ 249 w 273"/>
                <a:gd name="T35" fmla="*/ 68 h 227"/>
                <a:gd name="T36" fmla="*/ 241 w 273"/>
                <a:gd name="T37" fmla="*/ 58 h 227"/>
                <a:gd name="T38" fmla="*/ 232 w 273"/>
                <a:gd name="T39" fmla="*/ 53 h 227"/>
                <a:gd name="T40" fmla="*/ 224 w 273"/>
                <a:gd name="T41" fmla="*/ 53 h 227"/>
                <a:gd name="T42" fmla="*/ 216 w 273"/>
                <a:gd name="T43" fmla="*/ 53 h 227"/>
                <a:gd name="T44" fmla="*/ 205 w 273"/>
                <a:gd name="T45" fmla="*/ 53 h 227"/>
                <a:gd name="T46" fmla="*/ 193 w 273"/>
                <a:gd name="T47" fmla="*/ 53 h 227"/>
                <a:gd name="T48" fmla="*/ 185 w 273"/>
                <a:gd name="T49" fmla="*/ 53 h 227"/>
                <a:gd name="T50" fmla="*/ 174 w 273"/>
                <a:gd name="T51" fmla="*/ 47 h 227"/>
                <a:gd name="T52" fmla="*/ 169 w 273"/>
                <a:gd name="T53" fmla="*/ 37 h 227"/>
                <a:gd name="T54" fmla="*/ 157 w 273"/>
                <a:gd name="T55" fmla="*/ 26 h 227"/>
                <a:gd name="T56" fmla="*/ 149 w 273"/>
                <a:gd name="T57" fmla="*/ 16 h 227"/>
                <a:gd name="T58" fmla="*/ 138 w 273"/>
                <a:gd name="T59" fmla="*/ 0 h 227"/>
                <a:gd name="T60" fmla="*/ 130 w 273"/>
                <a:gd name="T61" fmla="*/ 0 h 227"/>
                <a:gd name="T62" fmla="*/ 118 w 273"/>
                <a:gd name="T63" fmla="*/ 5 h 227"/>
                <a:gd name="T64" fmla="*/ 107 w 273"/>
                <a:gd name="T65" fmla="*/ 11 h 227"/>
                <a:gd name="T66" fmla="*/ 90 w 273"/>
                <a:gd name="T67" fmla="*/ 16 h 227"/>
                <a:gd name="T68" fmla="*/ 51 w 273"/>
                <a:gd name="T69" fmla="*/ 42 h 227"/>
                <a:gd name="T70" fmla="*/ 36 w 273"/>
                <a:gd name="T71" fmla="*/ 58 h 227"/>
                <a:gd name="T72" fmla="*/ 23 w 273"/>
                <a:gd name="T73" fmla="*/ 68 h 227"/>
                <a:gd name="T74" fmla="*/ 15 w 273"/>
                <a:gd name="T75" fmla="*/ 73 h 227"/>
                <a:gd name="T76" fmla="*/ 0 w 273"/>
                <a:gd name="T77" fmla="*/ 89 h 227"/>
                <a:gd name="T78" fmla="*/ 0 w 273"/>
                <a:gd name="T79" fmla="*/ 105 h 227"/>
                <a:gd name="T80" fmla="*/ 8 w 273"/>
                <a:gd name="T81" fmla="*/ 115 h 227"/>
                <a:gd name="T82" fmla="*/ 15 w 273"/>
                <a:gd name="T83" fmla="*/ 126 h 227"/>
                <a:gd name="T84" fmla="*/ 23 w 273"/>
                <a:gd name="T85" fmla="*/ 126 h 227"/>
                <a:gd name="T86" fmla="*/ 31 w 273"/>
                <a:gd name="T87" fmla="*/ 131 h 227"/>
                <a:gd name="T88" fmla="*/ 40 w 273"/>
                <a:gd name="T89" fmla="*/ 137 h 227"/>
                <a:gd name="T90" fmla="*/ 48 w 273"/>
                <a:gd name="T91" fmla="*/ 147 h 227"/>
                <a:gd name="T92" fmla="*/ 59 w 273"/>
                <a:gd name="T93" fmla="*/ 157 h 227"/>
                <a:gd name="T94" fmla="*/ 67 w 273"/>
                <a:gd name="T95" fmla="*/ 168 h 227"/>
                <a:gd name="T96" fmla="*/ 75 w 273"/>
                <a:gd name="T97" fmla="*/ 173 h 227"/>
                <a:gd name="T98" fmla="*/ 86 w 273"/>
                <a:gd name="T99" fmla="*/ 179 h 227"/>
                <a:gd name="T100" fmla="*/ 94 w 273"/>
                <a:gd name="T101" fmla="*/ 179 h 227"/>
                <a:gd name="T102" fmla="*/ 107 w 273"/>
                <a:gd name="T103" fmla="*/ 184 h 227"/>
                <a:gd name="T104" fmla="*/ 115 w 273"/>
                <a:gd name="T105" fmla="*/ 195 h 227"/>
                <a:gd name="T106" fmla="*/ 122 w 273"/>
                <a:gd name="T107" fmla="*/ 210 h 227"/>
                <a:gd name="T108" fmla="*/ 130 w 273"/>
                <a:gd name="T109" fmla="*/ 210 h 227"/>
                <a:gd name="T110" fmla="*/ 134 w 273"/>
                <a:gd name="T111" fmla="*/ 221 h 227"/>
                <a:gd name="T112" fmla="*/ 142 w 273"/>
                <a:gd name="T113" fmla="*/ 226 h 227"/>
                <a:gd name="T114" fmla="*/ 153 w 273"/>
                <a:gd name="T115" fmla="*/ 226 h 227"/>
                <a:gd name="T116" fmla="*/ 152 w 273"/>
                <a:gd name="T117" fmla="*/ 20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" h="227">
                  <a:moveTo>
                    <a:pt x="152" y="209"/>
                  </a:moveTo>
                  <a:lnTo>
                    <a:pt x="165" y="215"/>
                  </a:lnTo>
                  <a:lnTo>
                    <a:pt x="174" y="215"/>
                  </a:lnTo>
                  <a:lnTo>
                    <a:pt x="189" y="210"/>
                  </a:lnTo>
                  <a:lnTo>
                    <a:pt x="205" y="210"/>
                  </a:lnTo>
                  <a:lnTo>
                    <a:pt x="220" y="205"/>
                  </a:lnTo>
                  <a:lnTo>
                    <a:pt x="241" y="199"/>
                  </a:lnTo>
                  <a:lnTo>
                    <a:pt x="252" y="195"/>
                  </a:lnTo>
                  <a:lnTo>
                    <a:pt x="260" y="189"/>
                  </a:lnTo>
                  <a:lnTo>
                    <a:pt x="268" y="184"/>
                  </a:lnTo>
                  <a:lnTo>
                    <a:pt x="268" y="173"/>
                  </a:lnTo>
                  <a:lnTo>
                    <a:pt x="272" y="157"/>
                  </a:lnTo>
                  <a:lnTo>
                    <a:pt x="272" y="142"/>
                  </a:lnTo>
                  <a:lnTo>
                    <a:pt x="268" y="126"/>
                  </a:lnTo>
                  <a:lnTo>
                    <a:pt x="268" y="110"/>
                  </a:lnTo>
                  <a:lnTo>
                    <a:pt x="260" y="95"/>
                  </a:lnTo>
                  <a:lnTo>
                    <a:pt x="256" y="84"/>
                  </a:lnTo>
                  <a:lnTo>
                    <a:pt x="249" y="68"/>
                  </a:lnTo>
                  <a:lnTo>
                    <a:pt x="241" y="58"/>
                  </a:lnTo>
                  <a:lnTo>
                    <a:pt x="232" y="53"/>
                  </a:lnTo>
                  <a:lnTo>
                    <a:pt x="224" y="53"/>
                  </a:lnTo>
                  <a:lnTo>
                    <a:pt x="216" y="53"/>
                  </a:lnTo>
                  <a:lnTo>
                    <a:pt x="205" y="53"/>
                  </a:lnTo>
                  <a:lnTo>
                    <a:pt x="193" y="53"/>
                  </a:lnTo>
                  <a:lnTo>
                    <a:pt x="185" y="53"/>
                  </a:lnTo>
                  <a:lnTo>
                    <a:pt x="174" y="47"/>
                  </a:lnTo>
                  <a:lnTo>
                    <a:pt x="169" y="37"/>
                  </a:lnTo>
                  <a:lnTo>
                    <a:pt x="157" y="26"/>
                  </a:lnTo>
                  <a:lnTo>
                    <a:pt x="149" y="16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18" y="5"/>
                  </a:lnTo>
                  <a:lnTo>
                    <a:pt x="107" y="11"/>
                  </a:lnTo>
                  <a:lnTo>
                    <a:pt x="90" y="16"/>
                  </a:lnTo>
                  <a:lnTo>
                    <a:pt x="51" y="42"/>
                  </a:lnTo>
                  <a:lnTo>
                    <a:pt x="36" y="58"/>
                  </a:lnTo>
                  <a:lnTo>
                    <a:pt x="23" y="68"/>
                  </a:lnTo>
                  <a:lnTo>
                    <a:pt x="15" y="73"/>
                  </a:lnTo>
                  <a:lnTo>
                    <a:pt x="0" y="89"/>
                  </a:lnTo>
                  <a:lnTo>
                    <a:pt x="0" y="105"/>
                  </a:lnTo>
                  <a:lnTo>
                    <a:pt x="8" y="115"/>
                  </a:lnTo>
                  <a:lnTo>
                    <a:pt x="15" y="126"/>
                  </a:lnTo>
                  <a:lnTo>
                    <a:pt x="23" y="126"/>
                  </a:lnTo>
                  <a:lnTo>
                    <a:pt x="31" y="131"/>
                  </a:lnTo>
                  <a:lnTo>
                    <a:pt x="40" y="137"/>
                  </a:lnTo>
                  <a:lnTo>
                    <a:pt x="48" y="147"/>
                  </a:lnTo>
                  <a:lnTo>
                    <a:pt x="59" y="157"/>
                  </a:lnTo>
                  <a:lnTo>
                    <a:pt x="67" y="168"/>
                  </a:lnTo>
                  <a:lnTo>
                    <a:pt x="75" y="173"/>
                  </a:lnTo>
                  <a:lnTo>
                    <a:pt x="86" y="179"/>
                  </a:lnTo>
                  <a:lnTo>
                    <a:pt x="94" y="179"/>
                  </a:lnTo>
                  <a:lnTo>
                    <a:pt x="107" y="184"/>
                  </a:lnTo>
                  <a:lnTo>
                    <a:pt x="115" y="195"/>
                  </a:lnTo>
                  <a:lnTo>
                    <a:pt x="122" y="210"/>
                  </a:lnTo>
                  <a:lnTo>
                    <a:pt x="130" y="210"/>
                  </a:lnTo>
                  <a:lnTo>
                    <a:pt x="134" y="221"/>
                  </a:lnTo>
                  <a:lnTo>
                    <a:pt x="142" y="226"/>
                  </a:lnTo>
                  <a:lnTo>
                    <a:pt x="153" y="226"/>
                  </a:lnTo>
                  <a:lnTo>
                    <a:pt x="152" y="2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1187" y="3295"/>
              <a:ext cx="344" cy="302"/>
            </a:xfrm>
            <a:custGeom>
              <a:avLst/>
              <a:gdLst>
                <a:gd name="T0" fmla="*/ 134 w 318"/>
                <a:gd name="T1" fmla="*/ 280 h 302"/>
                <a:gd name="T2" fmla="*/ 97 w 318"/>
                <a:gd name="T3" fmla="*/ 260 h 302"/>
                <a:gd name="T4" fmla="*/ 73 w 318"/>
                <a:gd name="T5" fmla="*/ 252 h 302"/>
                <a:gd name="T6" fmla="*/ 32 w 318"/>
                <a:gd name="T7" fmla="*/ 240 h 302"/>
                <a:gd name="T8" fmla="*/ 5 w 318"/>
                <a:gd name="T9" fmla="*/ 228 h 302"/>
                <a:gd name="T10" fmla="*/ 5 w 318"/>
                <a:gd name="T11" fmla="*/ 211 h 302"/>
                <a:gd name="T12" fmla="*/ 14 w 318"/>
                <a:gd name="T13" fmla="*/ 191 h 302"/>
                <a:gd name="T14" fmla="*/ 23 w 318"/>
                <a:gd name="T15" fmla="*/ 179 h 302"/>
                <a:gd name="T16" fmla="*/ 41 w 318"/>
                <a:gd name="T17" fmla="*/ 159 h 302"/>
                <a:gd name="T18" fmla="*/ 51 w 318"/>
                <a:gd name="T19" fmla="*/ 142 h 302"/>
                <a:gd name="T20" fmla="*/ 55 w 318"/>
                <a:gd name="T21" fmla="*/ 114 h 302"/>
                <a:gd name="T22" fmla="*/ 55 w 318"/>
                <a:gd name="T23" fmla="*/ 86 h 302"/>
                <a:gd name="T24" fmla="*/ 51 w 318"/>
                <a:gd name="T25" fmla="*/ 65 h 302"/>
                <a:gd name="T26" fmla="*/ 46 w 318"/>
                <a:gd name="T27" fmla="*/ 45 h 302"/>
                <a:gd name="T28" fmla="*/ 69 w 318"/>
                <a:gd name="T29" fmla="*/ 45 h 302"/>
                <a:gd name="T30" fmla="*/ 87 w 318"/>
                <a:gd name="T31" fmla="*/ 49 h 302"/>
                <a:gd name="T32" fmla="*/ 106 w 318"/>
                <a:gd name="T33" fmla="*/ 45 h 302"/>
                <a:gd name="T34" fmla="*/ 129 w 318"/>
                <a:gd name="T35" fmla="*/ 37 h 302"/>
                <a:gd name="T36" fmla="*/ 161 w 318"/>
                <a:gd name="T37" fmla="*/ 28 h 302"/>
                <a:gd name="T38" fmla="*/ 180 w 318"/>
                <a:gd name="T39" fmla="*/ 21 h 302"/>
                <a:gd name="T40" fmla="*/ 207 w 318"/>
                <a:gd name="T41" fmla="*/ 17 h 302"/>
                <a:gd name="T42" fmla="*/ 234 w 318"/>
                <a:gd name="T43" fmla="*/ 4 h 302"/>
                <a:gd name="T44" fmla="*/ 253 w 318"/>
                <a:gd name="T45" fmla="*/ 0 h 302"/>
                <a:gd name="T46" fmla="*/ 266 w 318"/>
                <a:gd name="T47" fmla="*/ 25 h 302"/>
                <a:gd name="T48" fmla="*/ 276 w 318"/>
                <a:gd name="T49" fmla="*/ 53 h 302"/>
                <a:gd name="T50" fmla="*/ 290 w 318"/>
                <a:gd name="T51" fmla="*/ 77 h 302"/>
                <a:gd name="T52" fmla="*/ 299 w 318"/>
                <a:gd name="T53" fmla="*/ 86 h 302"/>
                <a:gd name="T54" fmla="*/ 317 w 318"/>
                <a:gd name="T55" fmla="*/ 101 h 302"/>
                <a:gd name="T56" fmla="*/ 308 w 318"/>
                <a:gd name="T57" fmla="*/ 130 h 302"/>
                <a:gd name="T58" fmla="*/ 285 w 318"/>
                <a:gd name="T59" fmla="*/ 159 h 302"/>
                <a:gd name="T60" fmla="*/ 266 w 318"/>
                <a:gd name="T61" fmla="*/ 183 h 302"/>
                <a:gd name="T62" fmla="*/ 248 w 318"/>
                <a:gd name="T63" fmla="*/ 195 h 302"/>
                <a:gd name="T64" fmla="*/ 230 w 318"/>
                <a:gd name="T65" fmla="*/ 195 h 302"/>
                <a:gd name="T66" fmla="*/ 198 w 318"/>
                <a:gd name="T67" fmla="*/ 195 h 302"/>
                <a:gd name="T68" fmla="*/ 166 w 318"/>
                <a:gd name="T69" fmla="*/ 203 h 302"/>
                <a:gd name="T70" fmla="*/ 147 w 318"/>
                <a:gd name="T71" fmla="*/ 211 h 302"/>
                <a:gd name="T72" fmla="*/ 134 w 318"/>
                <a:gd name="T73" fmla="*/ 232 h 302"/>
                <a:gd name="T74" fmla="*/ 119 w 318"/>
                <a:gd name="T75" fmla="*/ 252 h 302"/>
                <a:gd name="T76" fmla="*/ 119 w 318"/>
                <a:gd name="T77" fmla="*/ 272 h 302"/>
                <a:gd name="T78" fmla="*/ 115 w 318"/>
                <a:gd name="T79" fmla="*/ 293 h 302"/>
                <a:gd name="T80" fmla="*/ 110 w 318"/>
                <a:gd name="T81" fmla="*/ 293 h 302"/>
                <a:gd name="T82" fmla="*/ 110 w 318"/>
                <a:gd name="T83" fmla="*/ 27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8" h="302">
                  <a:moveTo>
                    <a:pt x="119" y="268"/>
                  </a:moveTo>
                  <a:lnTo>
                    <a:pt x="134" y="280"/>
                  </a:lnTo>
                  <a:lnTo>
                    <a:pt x="119" y="268"/>
                  </a:lnTo>
                  <a:lnTo>
                    <a:pt x="97" y="260"/>
                  </a:lnTo>
                  <a:lnTo>
                    <a:pt x="83" y="252"/>
                  </a:lnTo>
                  <a:lnTo>
                    <a:pt x="73" y="252"/>
                  </a:lnTo>
                  <a:lnTo>
                    <a:pt x="55" y="244"/>
                  </a:lnTo>
                  <a:lnTo>
                    <a:pt x="32" y="240"/>
                  </a:lnTo>
                  <a:lnTo>
                    <a:pt x="14" y="235"/>
                  </a:lnTo>
                  <a:lnTo>
                    <a:pt x="5" y="228"/>
                  </a:lnTo>
                  <a:lnTo>
                    <a:pt x="0" y="220"/>
                  </a:lnTo>
                  <a:lnTo>
                    <a:pt x="5" y="211"/>
                  </a:lnTo>
                  <a:lnTo>
                    <a:pt x="9" y="203"/>
                  </a:lnTo>
                  <a:lnTo>
                    <a:pt x="14" y="191"/>
                  </a:lnTo>
                  <a:lnTo>
                    <a:pt x="14" y="183"/>
                  </a:lnTo>
                  <a:lnTo>
                    <a:pt x="23" y="179"/>
                  </a:lnTo>
                  <a:lnTo>
                    <a:pt x="28" y="171"/>
                  </a:lnTo>
                  <a:lnTo>
                    <a:pt x="41" y="159"/>
                  </a:lnTo>
                  <a:lnTo>
                    <a:pt x="51" y="155"/>
                  </a:lnTo>
                  <a:lnTo>
                    <a:pt x="51" y="142"/>
                  </a:lnTo>
                  <a:lnTo>
                    <a:pt x="55" y="126"/>
                  </a:lnTo>
                  <a:lnTo>
                    <a:pt x="55" y="114"/>
                  </a:lnTo>
                  <a:lnTo>
                    <a:pt x="55" y="101"/>
                  </a:lnTo>
                  <a:lnTo>
                    <a:pt x="55" y="86"/>
                  </a:lnTo>
                  <a:lnTo>
                    <a:pt x="51" y="77"/>
                  </a:lnTo>
                  <a:lnTo>
                    <a:pt x="51" y="65"/>
                  </a:lnTo>
                  <a:lnTo>
                    <a:pt x="46" y="53"/>
                  </a:lnTo>
                  <a:lnTo>
                    <a:pt x="46" y="45"/>
                  </a:lnTo>
                  <a:lnTo>
                    <a:pt x="55" y="45"/>
                  </a:lnTo>
                  <a:lnTo>
                    <a:pt x="69" y="45"/>
                  </a:lnTo>
                  <a:lnTo>
                    <a:pt x="78" y="45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06" y="45"/>
                  </a:lnTo>
                  <a:lnTo>
                    <a:pt x="119" y="37"/>
                  </a:lnTo>
                  <a:lnTo>
                    <a:pt x="129" y="37"/>
                  </a:lnTo>
                  <a:lnTo>
                    <a:pt x="143" y="32"/>
                  </a:lnTo>
                  <a:lnTo>
                    <a:pt x="161" y="28"/>
                  </a:lnTo>
                  <a:lnTo>
                    <a:pt x="170" y="25"/>
                  </a:lnTo>
                  <a:lnTo>
                    <a:pt x="180" y="21"/>
                  </a:lnTo>
                  <a:lnTo>
                    <a:pt x="198" y="17"/>
                  </a:lnTo>
                  <a:lnTo>
                    <a:pt x="207" y="17"/>
                  </a:lnTo>
                  <a:lnTo>
                    <a:pt x="216" y="12"/>
                  </a:lnTo>
                  <a:lnTo>
                    <a:pt x="234" y="4"/>
                  </a:lnTo>
                  <a:lnTo>
                    <a:pt x="244" y="4"/>
                  </a:lnTo>
                  <a:lnTo>
                    <a:pt x="253" y="0"/>
                  </a:lnTo>
                  <a:lnTo>
                    <a:pt x="258" y="12"/>
                  </a:lnTo>
                  <a:lnTo>
                    <a:pt x="266" y="25"/>
                  </a:lnTo>
                  <a:lnTo>
                    <a:pt x="276" y="41"/>
                  </a:lnTo>
                  <a:lnTo>
                    <a:pt x="276" y="53"/>
                  </a:lnTo>
                  <a:lnTo>
                    <a:pt x="285" y="69"/>
                  </a:lnTo>
                  <a:lnTo>
                    <a:pt x="290" y="77"/>
                  </a:lnTo>
                  <a:lnTo>
                    <a:pt x="290" y="86"/>
                  </a:lnTo>
                  <a:lnTo>
                    <a:pt x="299" y="86"/>
                  </a:lnTo>
                  <a:lnTo>
                    <a:pt x="312" y="90"/>
                  </a:lnTo>
                  <a:lnTo>
                    <a:pt x="317" y="101"/>
                  </a:lnTo>
                  <a:lnTo>
                    <a:pt x="312" y="114"/>
                  </a:lnTo>
                  <a:lnTo>
                    <a:pt x="308" y="130"/>
                  </a:lnTo>
                  <a:lnTo>
                    <a:pt x="299" y="146"/>
                  </a:lnTo>
                  <a:lnTo>
                    <a:pt x="285" y="159"/>
                  </a:lnTo>
                  <a:lnTo>
                    <a:pt x="276" y="171"/>
                  </a:lnTo>
                  <a:lnTo>
                    <a:pt x="266" y="183"/>
                  </a:lnTo>
                  <a:lnTo>
                    <a:pt x="258" y="191"/>
                  </a:lnTo>
                  <a:lnTo>
                    <a:pt x="248" y="195"/>
                  </a:lnTo>
                  <a:lnTo>
                    <a:pt x="239" y="199"/>
                  </a:lnTo>
                  <a:lnTo>
                    <a:pt x="230" y="195"/>
                  </a:lnTo>
                  <a:lnTo>
                    <a:pt x="216" y="195"/>
                  </a:lnTo>
                  <a:lnTo>
                    <a:pt x="198" y="195"/>
                  </a:lnTo>
                  <a:lnTo>
                    <a:pt x="184" y="195"/>
                  </a:lnTo>
                  <a:lnTo>
                    <a:pt x="166" y="203"/>
                  </a:lnTo>
                  <a:lnTo>
                    <a:pt x="156" y="207"/>
                  </a:lnTo>
                  <a:lnTo>
                    <a:pt x="147" y="211"/>
                  </a:lnTo>
                  <a:lnTo>
                    <a:pt x="138" y="224"/>
                  </a:lnTo>
                  <a:lnTo>
                    <a:pt x="134" y="232"/>
                  </a:lnTo>
                  <a:lnTo>
                    <a:pt x="124" y="244"/>
                  </a:lnTo>
                  <a:lnTo>
                    <a:pt x="119" y="252"/>
                  </a:lnTo>
                  <a:lnTo>
                    <a:pt x="119" y="260"/>
                  </a:lnTo>
                  <a:lnTo>
                    <a:pt x="119" y="272"/>
                  </a:lnTo>
                  <a:lnTo>
                    <a:pt x="119" y="284"/>
                  </a:lnTo>
                  <a:lnTo>
                    <a:pt x="115" y="293"/>
                  </a:lnTo>
                  <a:lnTo>
                    <a:pt x="110" y="301"/>
                  </a:lnTo>
                  <a:lnTo>
                    <a:pt x="110" y="293"/>
                  </a:lnTo>
                  <a:lnTo>
                    <a:pt x="110" y="280"/>
                  </a:lnTo>
                  <a:lnTo>
                    <a:pt x="110" y="272"/>
                  </a:lnTo>
                  <a:lnTo>
                    <a:pt x="119" y="268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1960" y="2982"/>
              <a:ext cx="371" cy="280"/>
            </a:xfrm>
            <a:custGeom>
              <a:avLst/>
              <a:gdLst>
                <a:gd name="T0" fmla="*/ 23 w 342"/>
                <a:gd name="T1" fmla="*/ 118 h 280"/>
                <a:gd name="T2" fmla="*/ 46 w 342"/>
                <a:gd name="T3" fmla="*/ 85 h 280"/>
                <a:gd name="T4" fmla="*/ 56 w 342"/>
                <a:gd name="T5" fmla="*/ 65 h 280"/>
                <a:gd name="T6" fmla="*/ 70 w 342"/>
                <a:gd name="T7" fmla="*/ 28 h 280"/>
                <a:gd name="T8" fmla="*/ 83 w 342"/>
                <a:gd name="T9" fmla="*/ 4 h 280"/>
                <a:gd name="T10" fmla="*/ 102 w 342"/>
                <a:gd name="T11" fmla="*/ 4 h 280"/>
                <a:gd name="T12" fmla="*/ 124 w 342"/>
                <a:gd name="T13" fmla="*/ 12 h 280"/>
                <a:gd name="T14" fmla="*/ 138 w 342"/>
                <a:gd name="T15" fmla="*/ 21 h 280"/>
                <a:gd name="T16" fmla="*/ 161 w 342"/>
                <a:gd name="T17" fmla="*/ 36 h 280"/>
                <a:gd name="T18" fmla="*/ 180 w 342"/>
                <a:gd name="T19" fmla="*/ 45 h 280"/>
                <a:gd name="T20" fmla="*/ 212 w 342"/>
                <a:gd name="T21" fmla="*/ 49 h 280"/>
                <a:gd name="T22" fmla="*/ 244 w 342"/>
                <a:gd name="T23" fmla="*/ 49 h 280"/>
                <a:gd name="T24" fmla="*/ 267 w 342"/>
                <a:gd name="T25" fmla="*/ 45 h 280"/>
                <a:gd name="T26" fmla="*/ 290 w 342"/>
                <a:gd name="T27" fmla="*/ 41 h 280"/>
                <a:gd name="T28" fmla="*/ 290 w 342"/>
                <a:gd name="T29" fmla="*/ 60 h 280"/>
                <a:gd name="T30" fmla="*/ 285 w 342"/>
                <a:gd name="T31" fmla="*/ 77 h 280"/>
                <a:gd name="T32" fmla="*/ 290 w 342"/>
                <a:gd name="T33" fmla="*/ 93 h 280"/>
                <a:gd name="T34" fmla="*/ 300 w 342"/>
                <a:gd name="T35" fmla="*/ 113 h 280"/>
                <a:gd name="T36" fmla="*/ 309 w 342"/>
                <a:gd name="T37" fmla="*/ 142 h 280"/>
                <a:gd name="T38" fmla="*/ 318 w 342"/>
                <a:gd name="T39" fmla="*/ 158 h 280"/>
                <a:gd name="T40" fmla="*/ 322 w 342"/>
                <a:gd name="T41" fmla="*/ 182 h 280"/>
                <a:gd name="T42" fmla="*/ 336 w 342"/>
                <a:gd name="T43" fmla="*/ 206 h 280"/>
                <a:gd name="T44" fmla="*/ 341 w 342"/>
                <a:gd name="T45" fmla="*/ 223 h 280"/>
                <a:gd name="T46" fmla="*/ 313 w 342"/>
                <a:gd name="T47" fmla="*/ 234 h 280"/>
                <a:gd name="T48" fmla="*/ 281 w 342"/>
                <a:gd name="T49" fmla="*/ 243 h 280"/>
                <a:gd name="T50" fmla="*/ 253 w 342"/>
                <a:gd name="T51" fmla="*/ 255 h 280"/>
                <a:gd name="T52" fmla="*/ 244 w 342"/>
                <a:gd name="T53" fmla="*/ 263 h 280"/>
                <a:gd name="T54" fmla="*/ 226 w 342"/>
                <a:gd name="T55" fmla="*/ 279 h 280"/>
                <a:gd name="T56" fmla="*/ 194 w 342"/>
                <a:gd name="T57" fmla="*/ 271 h 280"/>
                <a:gd name="T58" fmla="*/ 161 w 342"/>
                <a:gd name="T59" fmla="*/ 251 h 280"/>
                <a:gd name="T60" fmla="*/ 134 w 342"/>
                <a:gd name="T61" fmla="*/ 234 h 280"/>
                <a:gd name="T62" fmla="*/ 120 w 342"/>
                <a:gd name="T63" fmla="*/ 219 h 280"/>
                <a:gd name="T64" fmla="*/ 120 w 342"/>
                <a:gd name="T65" fmla="*/ 202 h 280"/>
                <a:gd name="T66" fmla="*/ 120 w 342"/>
                <a:gd name="T67" fmla="*/ 174 h 280"/>
                <a:gd name="T68" fmla="*/ 111 w 342"/>
                <a:gd name="T69" fmla="*/ 146 h 280"/>
                <a:gd name="T70" fmla="*/ 102 w 342"/>
                <a:gd name="T71" fmla="*/ 129 h 280"/>
                <a:gd name="T72" fmla="*/ 78 w 342"/>
                <a:gd name="T73" fmla="*/ 118 h 280"/>
                <a:gd name="T74" fmla="*/ 56 w 342"/>
                <a:gd name="T75" fmla="*/ 105 h 280"/>
                <a:gd name="T76" fmla="*/ 33 w 342"/>
                <a:gd name="T77" fmla="*/ 105 h 280"/>
                <a:gd name="T78" fmla="*/ 9 w 342"/>
                <a:gd name="T79" fmla="*/ 101 h 280"/>
                <a:gd name="T80" fmla="*/ 9 w 342"/>
                <a:gd name="T81" fmla="*/ 97 h 280"/>
                <a:gd name="T82" fmla="*/ 33 w 342"/>
                <a:gd name="T83" fmla="*/ 9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280">
                  <a:moveTo>
                    <a:pt x="38" y="104"/>
                  </a:moveTo>
                  <a:lnTo>
                    <a:pt x="23" y="118"/>
                  </a:lnTo>
                  <a:lnTo>
                    <a:pt x="38" y="105"/>
                  </a:lnTo>
                  <a:lnTo>
                    <a:pt x="46" y="85"/>
                  </a:lnTo>
                  <a:lnTo>
                    <a:pt x="56" y="73"/>
                  </a:lnTo>
                  <a:lnTo>
                    <a:pt x="56" y="65"/>
                  </a:lnTo>
                  <a:lnTo>
                    <a:pt x="65" y="49"/>
                  </a:lnTo>
                  <a:lnTo>
                    <a:pt x="70" y="28"/>
                  </a:lnTo>
                  <a:lnTo>
                    <a:pt x="74" y="12"/>
                  </a:lnTo>
                  <a:lnTo>
                    <a:pt x="83" y="4"/>
                  </a:lnTo>
                  <a:lnTo>
                    <a:pt x="92" y="0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24" y="12"/>
                  </a:lnTo>
                  <a:lnTo>
                    <a:pt x="134" y="12"/>
                  </a:lnTo>
                  <a:lnTo>
                    <a:pt x="138" y="21"/>
                  </a:lnTo>
                  <a:lnTo>
                    <a:pt x="148" y="25"/>
                  </a:lnTo>
                  <a:lnTo>
                    <a:pt x="161" y="36"/>
                  </a:lnTo>
                  <a:lnTo>
                    <a:pt x="166" y="45"/>
                  </a:lnTo>
                  <a:lnTo>
                    <a:pt x="180" y="45"/>
                  </a:lnTo>
                  <a:lnTo>
                    <a:pt x="198" y="49"/>
                  </a:lnTo>
                  <a:lnTo>
                    <a:pt x="212" y="49"/>
                  </a:lnTo>
                  <a:lnTo>
                    <a:pt x="226" y="49"/>
                  </a:lnTo>
                  <a:lnTo>
                    <a:pt x="244" y="49"/>
                  </a:lnTo>
                  <a:lnTo>
                    <a:pt x="253" y="45"/>
                  </a:lnTo>
                  <a:lnTo>
                    <a:pt x="267" y="45"/>
                  </a:lnTo>
                  <a:lnTo>
                    <a:pt x="281" y="41"/>
                  </a:lnTo>
                  <a:lnTo>
                    <a:pt x="290" y="41"/>
                  </a:lnTo>
                  <a:lnTo>
                    <a:pt x="290" y="49"/>
                  </a:lnTo>
                  <a:lnTo>
                    <a:pt x="290" y="60"/>
                  </a:lnTo>
                  <a:lnTo>
                    <a:pt x="290" y="69"/>
                  </a:lnTo>
                  <a:lnTo>
                    <a:pt x="285" y="77"/>
                  </a:lnTo>
                  <a:lnTo>
                    <a:pt x="285" y="85"/>
                  </a:lnTo>
                  <a:lnTo>
                    <a:pt x="290" y="93"/>
                  </a:lnTo>
                  <a:lnTo>
                    <a:pt x="300" y="105"/>
                  </a:lnTo>
                  <a:lnTo>
                    <a:pt x="300" y="113"/>
                  </a:lnTo>
                  <a:lnTo>
                    <a:pt x="304" y="126"/>
                  </a:lnTo>
                  <a:lnTo>
                    <a:pt x="309" y="142"/>
                  </a:lnTo>
                  <a:lnTo>
                    <a:pt x="313" y="150"/>
                  </a:lnTo>
                  <a:lnTo>
                    <a:pt x="318" y="158"/>
                  </a:lnTo>
                  <a:lnTo>
                    <a:pt x="322" y="174"/>
                  </a:lnTo>
                  <a:lnTo>
                    <a:pt x="322" y="182"/>
                  </a:lnTo>
                  <a:lnTo>
                    <a:pt x="327" y="190"/>
                  </a:lnTo>
                  <a:lnTo>
                    <a:pt x="336" y="206"/>
                  </a:lnTo>
                  <a:lnTo>
                    <a:pt x="336" y="214"/>
                  </a:lnTo>
                  <a:lnTo>
                    <a:pt x="341" y="223"/>
                  </a:lnTo>
                  <a:lnTo>
                    <a:pt x="327" y="227"/>
                  </a:lnTo>
                  <a:lnTo>
                    <a:pt x="313" y="234"/>
                  </a:lnTo>
                  <a:lnTo>
                    <a:pt x="295" y="243"/>
                  </a:lnTo>
                  <a:lnTo>
                    <a:pt x="281" y="243"/>
                  </a:lnTo>
                  <a:lnTo>
                    <a:pt x="263" y="251"/>
                  </a:lnTo>
                  <a:lnTo>
                    <a:pt x="253" y="255"/>
                  </a:lnTo>
                  <a:lnTo>
                    <a:pt x="244" y="255"/>
                  </a:lnTo>
                  <a:lnTo>
                    <a:pt x="244" y="263"/>
                  </a:lnTo>
                  <a:lnTo>
                    <a:pt x="239" y="275"/>
                  </a:lnTo>
                  <a:lnTo>
                    <a:pt x="226" y="279"/>
                  </a:lnTo>
                  <a:lnTo>
                    <a:pt x="212" y="275"/>
                  </a:lnTo>
                  <a:lnTo>
                    <a:pt x="194" y="271"/>
                  </a:lnTo>
                  <a:lnTo>
                    <a:pt x="175" y="263"/>
                  </a:lnTo>
                  <a:lnTo>
                    <a:pt x="161" y="251"/>
                  </a:lnTo>
                  <a:lnTo>
                    <a:pt x="148" y="243"/>
                  </a:lnTo>
                  <a:lnTo>
                    <a:pt x="134" y="234"/>
                  </a:lnTo>
                  <a:lnTo>
                    <a:pt x="124" y="227"/>
                  </a:lnTo>
                  <a:lnTo>
                    <a:pt x="120" y="219"/>
                  </a:lnTo>
                  <a:lnTo>
                    <a:pt x="116" y="210"/>
                  </a:lnTo>
                  <a:lnTo>
                    <a:pt x="120" y="202"/>
                  </a:lnTo>
                  <a:lnTo>
                    <a:pt x="120" y="190"/>
                  </a:lnTo>
                  <a:lnTo>
                    <a:pt x="120" y="174"/>
                  </a:lnTo>
                  <a:lnTo>
                    <a:pt x="120" y="162"/>
                  </a:lnTo>
                  <a:lnTo>
                    <a:pt x="111" y="146"/>
                  </a:lnTo>
                  <a:lnTo>
                    <a:pt x="106" y="137"/>
                  </a:lnTo>
                  <a:lnTo>
                    <a:pt x="102" y="129"/>
                  </a:lnTo>
                  <a:lnTo>
                    <a:pt x="88" y="122"/>
                  </a:lnTo>
                  <a:lnTo>
                    <a:pt x="78" y="118"/>
                  </a:lnTo>
                  <a:lnTo>
                    <a:pt x="65" y="109"/>
                  </a:lnTo>
                  <a:lnTo>
                    <a:pt x="56" y="105"/>
                  </a:lnTo>
                  <a:lnTo>
                    <a:pt x="46" y="105"/>
                  </a:lnTo>
                  <a:lnTo>
                    <a:pt x="33" y="105"/>
                  </a:lnTo>
                  <a:lnTo>
                    <a:pt x="19" y="105"/>
                  </a:lnTo>
                  <a:lnTo>
                    <a:pt x="9" y="101"/>
                  </a:lnTo>
                  <a:lnTo>
                    <a:pt x="0" y="97"/>
                  </a:lnTo>
                  <a:lnTo>
                    <a:pt x="9" y="97"/>
                  </a:lnTo>
                  <a:lnTo>
                    <a:pt x="23" y="97"/>
                  </a:lnTo>
                  <a:lnTo>
                    <a:pt x="33" y="97"/>
                  </a:lnTo>
                  <a:lnTo>
                    <a:pt x="38" y="104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1108" y="2464"/>
              <a:ext cx="345" cy="175"/>
            </a:xfrm>
            <a:custGeom>
              <a:avLst/>
              <a:gdLst>
                <a:gd name="T0" fmla="*/ 178 w 319"/>
                <a:gd name="T1" fmla="*/ 161 h 175"/>
                <a:gd name="T2" fmla="*/ 193 w 319"/>
                <a:gd name="T3" fmla="*/ 166 h 175"/>
                <a:gd name="T4" fmla="*/ 203 w 319"/>
                <a:gd name="T5" fmla="*/ 166 h 175"/>
                <a:gd name="T6" fmla="*/ 221 w 319"/>
                <a:gd name="T7" fmla="*/ 162 h 175"/>
                <a:gd name="T8" fmla="*/ 240 w 319"/>
                <a:gd name="T9" fmla="*/ 162 h 175"/>
                <a:gd name="T10" fmla="*/ 258 w 319"/>
                <a:gd name="T11" fmla="*/ 157 h 175"/>
                <a:gd name="T12" fmla="*/ 281 w 319"/>
                <a:gd name="T13" fmla="*/ 153 h 175"/>
                <a:gd name="T14" fmla="*/ 295 w 319"/>
                <a:gd name="T15" fmla="*/ 150 h 175"/>
                <a:gd name="T16" fmla="*/ 304 w 319"/>
                <a:gd name="T17" fmla="*/ 146 h 175"/>
                <a:gd name="T18" fmla="*/ 313 w 319"/>
                <a:gd name="T19" fmla="*/ 142 h 175"/>
                <a:gd name="T20" fmla="*/ 313 w 319"/>
                <a:gd name="T21" fmla="*/ 133 h 175"/>
                <a:gd name="T22" fmla="*/ 318 w 319"/>
                <a:gd name="T23" fmla="*/ 121 h 175"/>
                <a:gd name="T24" fmla="*/ 318 w 319"/>
                <a:gd name="T25" fmla="*/ 109 h 175"/>
                <a:gd name="T26" fmla="*/ 313 w 319"/>
                <a:gd name="T27" fmla="*/ 97 h 175"/>
                <a:gd name="T28" fmla="*/ 313 w 319"/>
                <a:gd name="T29" fmla="*/ 85 h 175"/>
                <a:gd name="T30" fmla="*/ 304 w 319"/>
                <a:gd name="T31" fmla="*/ 73 h 175"/>
                <a:gd name="T32" fmla="*/ 299 w 319"/>
                <a:gd name="T33" fmla="*/ 65 h 175"/>
                <a:gd name="T34" fmla="*/ 291 w 319"/>
                <a:gd name="T35" fmla="*/ 52 h 175"/>
                <a:gd name="T36" fmla="*/ 281 w 319"/>
                <a:gd name="T37" fmla="*/ 45 h 175"/>
                <a:gd name="T38" fmla="*/ 272 w 319"/>
                <a:gd name="T39" fmla="*/ 41 h 175"/>
                <a:gd name="T40" fmla="*/ 262 w 319"/>
                <a:gd name="T41" fmla="*/ 41 h 175"/>
                <a:gd name="T42" fmla="*/ 253 w 319"/>
                <a:gd name="T43" fmla="*/ 41 h 175"/>
                <a:gd name="T44" fmla="*/ 240 w 319"/>
                <a:gd name="T45" fmla="*/ 41 h 175"/>
                <a:gd name="T46" fmla="*/ 226 w 319"/>
                <a:gd name="T47" fmla="*/ 41 h 175"/>
                <a:gd name="T48" fmla="*/ 216 w 319"/>
                <a:gd name="T49" fmla="*/ 41 h 175"/>
                <a:gd name="T50" fmla="*/ 203 w 319"/>
                <a:gd name="T51" fmla="*/ 36 h 175"/>
                <a:gd name="T52" fmla="*/ 198 w 319"/>
                <a:gd name="T53" fmla="*/ 28 h 175"/>
                <a:gd name="T54" fmla="*/ 184 w 319"/>
                <a:gd name="T55" fmla="*/ 20 h 175"/>
                <a:gd name="T56" fmla="*/ 175 w 319"/>
                <a:gd name="T57" fmla="*/ 12 h 175"/>
                <a:gd name="T58" fmla="*/ 161 w 319"/>
                <a:gd name="T59" fmla="*/ 0 h 175"/>
                <a:gd name="T60" fmla="*/ 152 w 319"/>
                <a:gd name="T61" fmla="*/ 0 h 175"/>
                <a:gd name="T62" fmla="*/ 138 w 319"/>
                <a:gd name="T63" fmla="*/ 4 h 175"/>
                <a:gd name="T64" fmla="*/ 125 w 319"/>
                <a:gd name="T65" fmla="*/ 8 h 175"/>
                <a:gd name="T66" fmla="*/ 106 w 319"/>
                <a:gd name="T67" fmla="*/ 12 h 175"/>
                <a:gd name="T68" fmla="*/ 60 w 319"/>
                <a:gd name="T69" fmla="*/ 32 h 175"/>
                <a:gd name="T70" fmla="*/ 42 w 319"/>
                <a:gd name="T71" fmla="*/ 45 h 175"/>
                <a:gd name="T72" fmla="*/ 27 w 319"/>
                <a:gd name="T73" fmla="*/ 52 h 175"/>
                <a:gd name="T74" fmla="*/ 18 w 319"/>
                <a:gd name="T75" fmla="*/ 56 h 175"/>
                <a:gd name="T76" fmla="*/ 0 w 319"/>
                <a:gd name="T77" fmla="*/ 69 h 175"/>
                <a:gd name="T78" fmla="*/ 0 w 319"/>
                <a:gd name="T79" fmla="*/ 81 h 175"/>
                <a:gd name="T80" fmla="*/ 9 w 319"/>
                <a:gd name="T81" fmla="*/ 89 h 175"/>
                <a:gd name="T82" fmla="*/ 18 w 319"/>
                <a:gd name="T83" fmla="*/ 97 h 175"/>
                <a:gd name="T84" fmla="*/ 27 w 319"/>
                <a:gd name="T85" fmla="*/ 97 h 175"/>
                <a:gd name="T86" fmla="*/ 37 w 319"/>
                <a:gd name="T87" fmla="*/ 101 h 175"/>
                <a:gd name="T88" fmla="*/ 46 w 319"/>
                <a:gd name="T89" fmla="*/ 105 h 175"/>
                <a:gd name="T90" fmla="*/ 56 w 319"/>
                <a:gd name="T91" fmla="*/ 113 h 175"/>
                <a:gd name="T92" fmla="*/ 69 w 319"/>
                <a:gd name="T93" fmla="*/ 121 h 175"/>
                <a:gd name="T94" fmla="*/ 78 w 319"/>
                <a:gd name="T95" fmla="*/ 129 h 175"/>
                <a:gd name="T96" fmla="*/ 88 w 319"/>
                <a:gd name="T97" fmla="*/ 133 h 175"/>
                <a:gd name="T98" fmla="*/ 101 w 319"/>
                <a:gd name="T99" fmla="*/ 138 h 175"/>
                <a:gd name="T100" fmla="*/ 110 w 319"/>
                <a:gd name="T101" fmla="*/ 138 h 175"/>
                <a:gd name="T102" fmla="*/ 125 w 319"/>
                <a:gd name="T103" fmla="*/ 142 h 175"/>
                <a:gd name="T104" fmla="*/ 134 w 319"/>
                <a:gd name="T105" fmla="*/ 150 h 175"/>
                <a:gd name="T106" fmla="*/ 143 w 319"/>
                <a:gd name="T107" fmla="*/ 162 h 175"/>
                <a:gd name="T108" fmla="*/ 152 w 319"/>
                <a:gd name="T109" fmla="*/ 162 h 175"/>
                <a:gd name="T110" fmla="*/ 157 w 319"/>
                <a:gd name="T111" fmla="*/ 170 h 175"/>
                <a:gd name="T112" fmla="*/ 166 w 319"/>
                <a:gd name="T113" fmla="*/ 174 h 175"/>
                <a:gd name="T114" fmla="*/ 179 w 319"/>
                <a:gd name="T115" fmla="*/ 174 h 175"/>
                <a:gd name="T116" fmla="*/ 178 w 319"/>
                <a:gd name="T117" fmla="*/ 1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" h="175">
                  <a:moveTo>
                    <a:pt x="178" y="161"/>
                  </a:moveTo>
                  <a:lnTo>
                    <a:pt x="193" y="166"/>
                  </a:lnTo>
                  <a:lnTo>
                    <a:pt x="203" y="166"/>
                  </a:lnTo>
                  <a:lnTo>
                    <a:pt x="221" y="162"/>
                  </a:lnTo>
                  <a:lnTo>
                    <a:pt x="240" y="162"/>
                  </a:lnTo>
                  <a:lnTo>
                    <a:pt x="258" y="157"/>
                  </a:lnTo>
                  <a:lnTo>
                    <a:pt x="281" y="153"/>
                  </a:lnTo>
                  <a:lnTo>
                    <a:pt x="295" y="150"/>
                  </a:lnTo>
                  <a:lnTo>
                    <a:pt x="304" y="146"/>
                  </a:lnTo>
                  <a:lnTo>
                    <a:pt x="313" y="142"/>
                  </a:lnTo>
                  <a:lnTo>
                    <a:pt x="313" y="133"/>
                  </a:lnTo>
                  <a:lnTo>
                    <a:pt x="318" y="121"/>
                  </a:lnTo>
                  <a:lnTo>
                    <a:pt x="318" y="109"/>
                  </a:lnTo>
                  <a:lnTo>
                    <a:pt x="313" y="97"/>
                  </a:lnTo>
                  <a:lnTo>
                    <a:pt x="313" y="85"/>
                  </a:lnTo>
                  <a:lnTo>
                    <a:pt x="304" y="73"/>
                  </a:lnTo>
                  <a:lnTo>
                    <a:pt x="299" y="65"/>
                  </a:lnTo>
                  <a:lnTo>
                    <a:pt x="291" y="52"/>
                  </a:lnTo>
                  <a:lnTo>
                    <a:pt x="281" y="45"/>
                  </a:lnTo>
                  <a:lnTo>
                    <a:pt x="272" y="41"/>
                  </a:lnTo>
                  <a:lnTo>
                    <a:pt x="262" y="41"/>
                  </a:lnTo>
                  <a:lnTo>
                    <a:pt x="253" y="41"/>
                  </a:lnTo>
                  <a:lnTo>
                    <a:pt x="240" y="41"/>
                  </a:lnTo>
                  <a:lnTo>
                    <a:pt x="226" y="41"/>
                  </a:lnTo>
                  <a:lnTo>
                    <a:pt x="216" y="41"/>
                  </a:lnTo>
                  <a:lnTo>
                    <a:pt x="203" y="36"/>
                  </a:lnTo>
                  <a:lnTo>
                    <a:pt x="198" y="28"/>
                  </a:lnTo>
                  <a:lnTo>
                    <a:pt x="184" y="20"/>
                  </a:lnTo>
                  <a:lnTo>
                    <a:pt x="175" y="1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38" y="4"/>
                  </a:lnTo>
                  <a:lnTo>
                    <a:pt x="125" y="8"/>
                  </a:lnTo>
                  <a:lnTo>
                    <a:pt x="106" y="12"/>
                  </a:lnTo>
                  <a:lnTo>
                    <a:pt x="60" y="32"/>
                  </a:lnTo>
                  <a:lnTo>
                    <a:pt x="42" y="45"/>
                  </a:lnTo>
                  <a:lnTo>
                    <a:pt x="27" y="52"/>
                  </a:lnTo>
                  <a:lnTo>
                    <a:pt x="18" y="56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9" y="89"/>
                  </a:lnTo>
                  <a:lnTo>
                    <a:pt x="18" y="97"/>
                  </a:lnTo>
                  <a:lnTo>
                    <a:pt x="27" y="97"/>
                  </a:lnTo>
                  <a:lnTo>
                    <a:pt x="37" y="101"/>
                  </a:lnTo>
                  <a:lnTo>
                    <a:pt x="46" y="105"/>
                  </a:lnTo>
                  <a:lnTo>
                    <a:pt x="56" y="113"/>
                  </a:lnTo>
                  <a:lnTo>
                    <a:pt x="69" y="121"/>
                  </a:lnTo>
                  <a:lnTo>
                    <a:pt x="78" y="129"/>
                  </a:lnTo>
                  <a:lnTo>
                    <a:pt x="88" y="133"/>
                  </a:lnTo>
                  <a:lnTo>
                    <a:pt x="101" y="138"/>
                  </a:lnTo>
                  <a:lnTo>
                    <a:pt x="110" y="138"/>
                  </a:lnTo>
                  <a:lnTo>
                    <a:pt x="125" y="142"/>
                  </a:lnTo>
                  <a:lnTo>
                    <a:pt x="134" y="150"/>
                  </a:lnTo>
                  <a:lnTo>
                    <a:pt x="143" y="162"/>
                  </a:lnTo>
                  <a:lnTo>
                    <a:pt x="152" y="162"/>
                  </a:lnTo>
                  <a:lnTo>
                    <a:pt x="157" y="170"/>
                  </a:lnTo>
                  <a:lnTo>
                    <a:pt x="166" y="174"/>
                  </a:lnTo>
                  <a:lnTo>
                    <a:pt x="179" y="174"/>
                  </a:lnTo>
                  <a:lnTo>
                    <a:pt x="178" y="16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auto">
            <a:xfrm>
              <a:off x="1631" y="2961"/>
              <a:ext cx="163" cy="210"/>
            </a:xfrm>
            <a:custGeom>
              <a:avLst/>
              <a:gdLst>
                <a:gd name="T0" fmla="*/ 11 w 150"/>
                <a:gd name="T1" fmla="*/ 117 h 210"/>
                <a:gd name="T2" fmla="*/ 7 w 150"/>
                <a:gd name="T3" fmla="*/ 127 h 210"/>
                <a:gd name="T4" fmla="*/ 7 w 150"/>
                <a:gd name="T5" fmla="*/ 133 h 210"/>
                <a:gd name="T6" fmla="*/ 11 w 150"/>
                <a:gd name="T7" fmla="*/ 145 h 210"/>
                <a:gd name="T8" fmla="*/ 11 w 150"/>
                <a:gd name="T9" fmla="*/ 158 h 210"/>
                <a:gd name="T10" fmla="*/ 14 w 150"/>
                <a:gd name="T11" fmla="*/ 169 h 210"/>
                <a:gd name="T12" fmla="*/ 18 w 150"/>
                <a:gd name="T13" fmla="*/ 185 h 210"/>
                <a:gd name="T14" fmla="*/ 21 w 150"/>
                <a:gd name="T15" fmla="*/ 194 h 210"/>
                <a:gd name="T16" fmla="*/ 24 w 150"/>
                <a:gd name="T17" fmla="*/ 200 h 210"/>
                <a:gd name="T18" fmla="*/ 28 w 150"/>
                <a:gd name="T19" fmla="*/ 206 h 210"/>
                <a:gd name="T20" fmla="*/ 35 w 150"/>
                <a:gd name="T21" fmla="*/ 206 h 210"/>
                <a:gd name="T22" fmla="*/ 45 w 150"/>
                <a:gd name="T23" fmla="*/ 209 h 210"/>
                <a:gd name="T24" fmla="*/ 55 w 150"/>
                <a:gd name="T25" fmla="*/ 209 h 210"/>
                <a:gd name="T26" fmla="*/ 66 w 150"/>
                <a:gd name="T27" fmla="*/ 206 h 210"/>
                <a:gd name="T28" fmla="*/ 77 w 150"/>
                <a:gd name="T29" fmla="*/ 206 h 210"/>
                <a:gd name="T30" fmla="*/ 87 w 150"/>
                <a:gd name="T31" fmla="*/ 200 h 210"/>
                <a:gd name="T32" fmla="*/ 94 w 150"/>
                <a:gd name="T33" fmla="*/ 197 h 210"/>
                <a:gd name="T34" fmla="*/ 104 w 150"/>
                <a:gd name="T35" fmla="*/ 191 h 210"/>
                <a:gd name="T36" fmla="*/ 111 w 150"/>
                <a:gd name="T37" fmla="*/ 185 h 210"/>
                <a:gd name="T38" fmla="*/ 114 w 150"/>
                <a:gd name="T39" fmla="*/ 179 h 210"/>
                <a:gd name="T40" fmla="*/ 114 w 150"/>
                <a:gd name="T41" fmla="*/ 172 h 210"/>
                <a:gd name="T42" fmla="*/ 114 w 150"/>
                <a:gd name="T43" fmla="*/ 166 h 210"/>
                <a:gd name="T44" fmla="*/ 114 w 150"/>
                <a:gd name="T45" fmla="*/ 158 h 210"/>
                <a:gd name="T46" fmla="*/ 114 w 150"/>
                <a:gd name="T47" fmla="*/ 148 h 210"/>
                <a:gd name="T48" fmla="*/ 114 w 150"/>
                <a:gd name="T49" fmla="*/ 142 h 210"/>
                <a:gd name="T50" fmla="*/ 118 w 150"/>
                <a:gd name="T51" fmla="*/ 133 h 210"/>
                <a:gd name="T52" fmla="*/ 125 w 150"/>
                <a:gd name="T53" fmla="*/ 130 h 210"/>
                <a:gd name="T54" fmla="*/ 132 w 150"/>
                <a:gd name="T55" fmla="*/ 121 h 210"/>
                <a:gd name="T56" fmla="*/ 138 w 150"/>
                <a:gd name="T57" fmla="*/ 115 h 210"/>
                <a:gd name="T58" fmla="*/ 149 w 150"/>
                <a:gd name="T59" fmla="*/ 106 h 210"/>
                <a:gd name="T60" fmla="*/ 149 w 150"/>
                <a:gd name="T61" fmla="*/ 100 h 210"/>
                <a:gd name="T62" fmla="*/ 145 w 150"/>
                <a:gd name="T63" fmla="*/ 91 h 210"/>
                <a:gd name="T64" fmla="*/ 142 w 150"/>
                <a:gd name="T65" fmla="*/ 82 h 210"/>
                <a:gd name="T66" fmla="*/ 138 w 150"/>
                <a:gd name="T67" fmla="*/ 69 h 210"/>
                <a:gd name="T68" fmla="*/ 121 w 150"/>
                <a:gd name="T69" fmla="*/ 39 h 210"/>
                <a:gd name="T70" fmla="*/ 111 w 150"/>
                <a:gd name="T71" fmla="*/ 27 h 210"/>
                <a:gd name="T72" fmla="*/ 104 w 150"/>
                <a:gd name="T73" fmla="*/ 18 h 210"/>
                <a:gd name="T74" fmla="*/ 101 w 150"/>
                <a:gd name="T75" fmla="*/ 12 h 210"/>
                <a:gd name="T76" fmla="*/ 90 w 150"/>
                <a:gd name="T77" fmla="*/ 0 h 210"/>
                <a:gd name="T78" fmla="*/ 80 w 150"/>
                <a:gd name="T79" fmla="*/ 0 h 210"/>
                <a:gd name="T80" fmla="*/ 73 w 150"/>
                <a:gd name="T81" fmla="*/ 6 h 210"/>
                <a:gd name="T82" fmla="*/ 66 w 150"/>
                <a:gd name="T83" fmla="*/ 12 h 210"/>
                <a:gd name="T84" fmla="*/ 66 w 150"/>
                <a:gd name="T85" fmla="*/ 18 h 210"/>
                <a:gd name="T86" fmla="*/ 62 w 150"/>
                <a:gd name="T87" fmla="*/ 24 h 210"/>
                <a:gd name="T88" fmla="*/ 59 w 150"/>
                <a:gd name="T89" fmla="*/ 30 h 210"/>
                <a:gd name="T90" fmla="*/ 52 w 150"/>
                <a:gd name="T91" fmla="*/ 37 h 210"/>
                <a:gd name="T92" fmla="*/ 45 w 150"/>
                <a:gd name="T93" fmla="*/ 45 h 210"/>
                <a:gd name="T94" fmla="*/ 38 w 150"/>
                <a:gd name="T95" fmla="*/ 51 h 210"/>
                <a:gd name="T96" fmla="*/ 35 w 150"/>
                <a:gd name="T97" fmla="*/ 58 h 210"/>
                <a:gd name="T98" fmla="*/ 31 w 150"/>
                <a:gd name="T99" fmla="*/ 66 h 210"/>
                <a:gd name="T100" fmla="*/ 31 w 150"/>
                <a:gd name="T101" fmla="*/ 73 h 210"/>
                <a:gd name="T102" fmla="*/ 28 w 150"/>
                <a:gd name="T103" fmla="*/ 82 h 210"/>
                <a:gd name="T104" fmla="*/ 21 w 150"/>
                <a:gd name="T105" fmla="*/ 88 h 210"/>
                <a:gd name="T106" fmla="*/ 11 w 150"/>
                <a:gd name="T107" fmla="*/ 94 h 210"/>
                <a:gd name="T108" fmla="*/ 11 w 150"/>
                <a:gd name="T109" fmla="*/ 100 h 210"/>
                <a:gd name="T110" fmla="*/ 4 w 150"/>
                <a:gd name="T111" fmla="*/ 103 h 210"/>
                <a:gd name="T112" fmla="*/ 0 w 150"/>
                <a:gd name="T113" fmla="*/ 109 h 210"/>
                <a:gd name="T114" fmla="*/ 0 w 150"/>
                <a:gd name="T115" fmla="*/ 118 h 210"/>
                <a:gd name="T116" fmla="*/ 11 w 150"/>
                <a:gd name="T117" fmla="*/ 1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10">
                  <a:moveTo>
                    <a:pt x="11" y="117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1" y="158"/>
                  </a:lnTo>
                  <a:lnTo>
                    <a:pt x="14" y="169"/>
                  </a:lnTo>
                  <a:lnTo>
                    <a:pt x="18" y="185"/>
                  </a:lnTo>
                  <a:lnTo>
                    <a:pt x="21" y="194"/>
                  </a:lnTo>
                  <a:lnTo>
                    <a:pt x="24" y="200"/>
                  </a:lnTo>
                  <a:lnTo>
                    <a:pt x="28" y="206"/>
                  </a:lnTo>
                  <a:lnTo>
                    <a:pt x="35" y="206"/>
                  </a:lnTo>
                  <a:lnTo>
                    <a:pt x="45" y="209"/>
                  </a:lnTo>
                  <a:lnTo>
                    <a:pt x="55" y="209"/>
                  </a:lnTo>
                  <a:lnTo>
                    <a:pt x="66" y="206"/>
                  </a:lnTo>
                  <a:lnTo>
                    <a:pt x="77" y="206"/>
                  </a:lnTo>
                  <a:lnTo>
                    <a:pt x="87" y="200"/>
                  </a:lnTo>
                  <a:lnTo>
                    <a:pt x="94" y="197"/>
                  </a:lnTo>
                  <a:lnTo>
                    <a:pt x="104" y="191"/>
                  </a:lnTo>
                  <a:lnTo>
                    <a:pt x="111" y="185"/>
                  </a:lnTo>
                  <a:lnTo>
                    <a:pt x="114" y="179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4" y="158"/>
                  </a:lnTo>
                  <a:lnTo>
                    <a:pt x="114" y="148"/>
                  </a:lnTo>
                  <a:lnTo>
                    <a:pt x="114" y="142"/>
                  </a:lnTo>
                  <a:lnTo>
                    <a:pt x="118" y="133"/>
                  </a:lnTo>
                  <a:lnTo>
                    <a:pt x="125" y="130"/>
                  </a:lnTo>
                  <a:lnTo>
                    <a:pt x="132" y="121"/>
                  </a:lnTo>
                  <a:lnTo>
                    <a:pt x="138" y="115"/>
                  </a:lnTo>
                  <a:lnTo>
                    <a:pt x="149" y="106"/>
                  </a:lnTo>
                  <a:lnTo>
                    <a:pt x="149" y="100"/>
                  </a:lnTo>
                  <a:lnTo>
                    <a:pt x="145" y="91"/>
                  </a:lnTo>
                  <a:lnTo>
                    <a:pt x="142" y="82"/>
                  </a:lnTo>
                  <a:lnTo>
                    <a:pt x="138" y="69"/>
                  </a:lnTo>
                  <a:lnTo>
                    <a:pt x="121" y="39"/>
                  </a:lnTo>
                  <a:lnTo>
                    <a:pt x="111" y="27"/>
                  </a:lnTo>
                  <a:lnTo>
                    <a:pt x="104" y="18"/>
                  </a:lnTo>
                  <a:lnTo>
                    <a:pt x="101" y="1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3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2" y="24"/>
                  </a:lnTo>
                  <a:lnTo>
                    <a:pt x="59" y="30"/>
                  </a:lnTo>
                  <a:lnTo>
                    <a:pt x="52" y="37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5" y="58"/>
                  </a:lnTo>
                  <a:lnTo>
                    <a:pt x="31" y="66"/>
                  </a:lnTo>
                  <a:lnTo>
                    <a:pt x="31" y="73"/>
                  </a:lnTo>
                  <a:lnTo>
                    <a:pt x="28" y="82"/>
                  </a:lnTo>
                  <a:lnTo>
                    <a:pt x="21" y="88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1" y="11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1318" y="2853"/>
              <a:ext cx="200" cy="196"/>
            </a:xfrm>
            <a:custGeom>
              <a:avLst/>
              <a:gdLst>
                <a:gd name="T0" fmla="*/ 14 w 185"/>
                <a:gd name="T1" fmla="*/ 109 h 196"/>
                <a:gd name="T2" fmla="*/ 9 w 185"/>
                <a:gd name="T3" fmla="*/ 119 h 196"/>
                <a:gd name="T4" fmla="*/ 9 w 185"/>
                <a:gd name="T5" fmla="*/ 124 h 196"/>
                <a:gd name="T6" fmla="*/ 13 w 185"/>
                <a:gd name="T7" fmla="*/ 135 h 196"/>
                <a:gd name="T8" fmla="*/ 13 w 185"/>
                <a:gd name="T9" fmla="*/ 147 h 196"/>
                <a:gd name="T10" fmla="*/ 17 w 185"/>
                <a:gd name="T11" fmla="*/ 158 h 196"/>
                <a:gd name="T12" fmla="*/ 22 w 185"/>
                <a:gd name="T13" fmla="*/ 172 h 196"/>
                <a:gd name="T14" fmla="*/ 25 w 185"/>
                <a:gd name="T15" fmla="*/ 181 h 196"/>
                <a:gd name="T16" fmla="*/ 30 w 185"/>
                <a:gd name="T17" fmla="*/ 186 h 196"/>
                <a:gd name="T18" fmla="*/ 34 w 185"/>
                <a:gd name="T19" fmla="*/ 192 h 196"/>
                <a:gd name="T20" fmla="*/ 43 w 185"/>
                <a:gd name="T21" fmla="*/ 192 h 196"/>
                <a:gd name="T22" fmla="*/ 56 w 185"/>
                <a:gd name="T23" fmla="*/ 195 h 196"/>
                <a:gd name="T24" fmla="*/ 68 w 185"/>
                <a:gd name="T25" fmla="*/ 195 h 196"/>
                <a:gd name="T26" fmla="*/ 81 w 185"/>
                <a:gd name="T27" fmla="*/ 192 h 196"/>
                <a:gd name="T28" fmla="*/ 95 w 185"/>
                <a:gd name="T29" fmla="*/ 192 h 196"/>
                <a:gd name="T30" fmla="*/ 107 w 185"/>
                <a:gd name="T31" fmla="*/ 186 h 196"/>
                <a:gd name="T32" fmla="*/ 116 w 185"/>
                <a:gd name="T33" fmla="*/ 183 h 196"/>
                <a:gd name="T34" fmla="*/ 129 w 185"/>
                <a:gd name="T35" fmla="*/ 178 h 196"/>
                <a:gd name="T36" fmla="*/ 137 w 185"/>
                <a:gd name="T37" fmla="*/ 172 h 196"/>
                <a:gd name="T38" fmla="*/ 141 w 185"/>
                <a:gd name="T39" fmla="*/ 167 h 196"/>
                <a:gd name="T40" fmla="*/ 141 w 185"/>
                <a:gd name="T41" fmla="*/ 161 h 196"/>
                <a:gd name="T42" fmla="*/ 141 w 185"/>
                <a:gd name="T43" fmla="*/ 155 h 196"/>
                <a:gd name="T44" fmla="*/ 141 w 185"/>
                <a:gd name="T45" fmla="*/ 147 h 196"/>
                <a:gd name="T46" fmla="*/ 141 w 185"/>
                <a:gd name="T47" fmla="*/ 138 h 196"/>
                <a:gd name="T48" fmla="*/ 141 w 185"/>
                <a:gd name="T49" fmla="*/ 133 h 196"/>
                <a:gd name="T50" fmla="*/ 145 w 185"/>
                <a:gd name="T51" fmla="*/ 124 h 196"/>
                <a:gd name="T52" fmla="*/ 154 w 185"/>
                <a:gd name="T53" fmla="*/ 122 h 196"/>
                <a:gd name="T54" fmla="*/ 163 w 185"/>
                <a:gd name="T55" fmla="*/ 113 h 196"/>
                <a:gd name="T56" fmla="*/ 171 w 185"/>
                <a:gd name="T57" fmla="*/ 107 h 196"/>
                <a:gd name="T58" fmla="*/ 184 w 185"/>
                <a:gd name="T59" fmla="*/ 99 h 196"/>
                <a:gd name="T60" fmla="*/ 184 w 185"/>
                <a:gd name="T61" fmla="*/ 93 h 196"/>
                <a:gd name="T62" fmla="*/ 180 w 185"/>
                <a:gd name="T63" fmla="*/ 85 h 196"/>
                <a:gd name="T64" fmla="*/ 175 w 185"/>
                <a:gd name="T65" fmla="*/ 76 h 196"/>
                <a:gd name="T66" fmla="*/ 171 w 185"/>
                <a:gd name="T67" fmla="*/ 65 h 196"/>
                <a:gd name="T68" fmla="*/ 150 w 185"/>
                <a:gd name="T69" fmla="*/ 37 h 196"/>
                <a:gd name="T70" fmla="*/ 137 w 185"/>
                <a:gd name="T71" fmla="*/ 25 h 196"/>
                <a:gd name="T72" fmla="*/ 129 w 185"/>
                <a:gd name="T73" fmla="*/ 17 h 196"/>
                <a:gd name="T74" fmla="*/ 124 w 185"/>
                <a:gd name="T75" fmla="*/ 11 h 196"/>
                <a:gd name="T76" fmla="*/ 111 w 185"/>
                <a:gd name="T77" fmla="*/ 0 h 196"/>
                <a:gd name="T78" fmla="*/ 98 w 185"/>
                <a:gd name="T79" fmla="*/ 0 h 196"/>
                <a:gd name="T80" fmla="*/ 90 w 185"/>
                <a:gd name="T81" fmla="*/ 6 h 196"/>
                <a:gd name="T82" fmla="*/ 81 w 185"/>
                <a:gd name="T83" fmla="*/ 11 h 196"/>
                <a:gd name="T84" fmla="*/ 81 w 185"/>
                <a:gd name="T85" fmla="*/ 17 h 196"/>
                <a:gd name="T86" fmla="*/ 77 w 185"/>
                <a:gd name="T87" fmla="*/ 23 h 196"/>
                <a:gd name="T88" fmla="*/ 73 w 185"/>
                <a:gd name="T89" fmla="*/ 28 h 196"/>
                <a:gd name="T90" fmla="*/ 64 w 185"/>
                <a:gd name="T91" fmla="*/ 34 h 196"/>
                <a:gd name="T92" fmla="*/ 56 w 185"/>
                <a:gd name="T93" fmla="*/ 42 h 196"/>
                <a:gd name="T94" fmla="*/ 47 w 185"/>
                <a:gd name="T95" fmla="*/ 48 h 196"/>
                <a:gd name="T96" fmla="*/ 43 w 185"/>
                <a:gd name="T97" fmla="*/ 54 h 196"/>
                <a:gd name="T98" fmla="*/ 39 w 185"/>
                <a:gd name="T99" fmla="*/ 62 h 196"/>
                <a:gd name="T100" fmla="*/ 39 w 185"/>
                <a:gd name="T101" fmla="*/ 68 h 196"/>
                <a:gd name="T102" fmla="*/ 34 w 185"/>
                <a:gd name="T103" fmla="*/ 76 h 196"/>
                <a:gd name="T104" fmla="*/ 25 w 185"/>
                <a:gd name="T105" fmla="*/ 82 h 196"/>
                <a:gd name="T106" fmla="*/ 13 w 185"/>
                <a:gd name="T107" fmla="*/ 87 h 196"/>
                <a:gd name="T108" fmla="*/ 13 w 185"/>
                <a:gd name="T109" fmla="*/ 93 h 196"/>
                <a:gd name="T110" fmla="*/ 4 w 185"/>
                <a:gd name="T111" fmla="*/ 96 h 196"/>
                <a:gd name="T112" fmla="*/ 0 w 185"/>
                <a:gd name="T113" fmla="*/ 102 h 196"/>
                <a:gd name="T114" fmla="*/ 0 w 185"/>
                <a:gd name="T115" fmla="*/ 110 h 196"/>
                <a:gd name="T116" fmla="*/ 14 w 185"/>
                <a:gd name="T117" fmla="*/ 10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196">
                  <a:moveTo>
                    <a:pt x="14" y="109"/>
                  </a:moveTo>
                  <a:lnTo>
                    <a:pt x="9" y="119"/>
                  </a:lnTo>
                  <a:lnTo>
                    <a:pt x="9" y="124"/>
                  </a:lnTo>
                  <a:lnTo>
                    <a:pt x="13" y="135"/>
                  </a:lnTo>
                  <a:lnTo>
                    <a:pt x="13" y="147"/>
                  </a:lnTo>
                  <a:lnTo>
                    <a:pt x="17" y="158"/>
                  </a:lnTo>
                  <a:lnTo>
                    <a:pt x="22" y="172"/>
                  </a:lnTo>
                  <a:lnTo>
                    <a:pt x="25" y="181"/>
                  </a:lnTo>
                  <a:lnTo>
                    <a:pt x="30" y="186"/>
                  </a:lnTo>
                  <a:lnTo>
                    <a:pt x="34" y="192"/>
                  </a:lnTo>
                  <a:lnTo>
                    <a:pt x="43" y="192"/>
                  </a:lnTo>
                  <a:lnTo>
                    <a:pt x="56" y="195"/>
                  </a:lnTo>
                  <a:lnTo>
                    <a:pt x="68" y="195"/>
                  </a:lnTo>
                  <a:lnTo>
                    <a:pt x="81" y="192"/>
                  </a:lnTo>
                  <a:lnTo>
                    <a:pt x="95" y="192"/>
                  </a:lnTo>
                  <a:lnTo>
                    <a:pt x="107" y="186"/>
                  </a:lnTo>
                  <a:lnTo>
                    <a:pt x="116" y="183"/>
                  </a:lnTo>
                  <a:lnTo>
                    <a:pt x="129" y="178"/>
                  </a:lnTo>
                  <a:lnTo>
                    <a:pt x="137" y="172"/>
                  </a:lnTo>
                  <a:lnTo>
                    <a:pt x="141" y="167"/>
                  </a:lnTo>
                  <a:lnTo>
                    <a:pt x="141" y="161"/>
                  </a:lnTo>
                  <a:lnTo>
                    <a:pt x="141" y="155"/>
                  </a:lnTo>
                  <a:lnTo>
                    <a:pt x="141" y="147"/>
                  </a:lnTo>
                  <a:lnTo>
                    <a:pt x="141" y="138"/>
                  </a:lnTo>
                  <a:lnTo>
                    <a:pt x="141" y="133"/>
                  </a:lnTo>
                  <a:lnTo>
                    <a:pt x="145" y="124"/>
                  </a:lnTo>
                  <a:lnTo>
                    <a:pt x="154" y="122"/>
                  </a:lnTo>
                  <a:lnTo>
                    <a:pt x="163" y="113"/>
                  </a:lnTo>
                  <a:lnTo>
                    <a:pt x="171" y="107"/>
                  </a:lnTo>
                  <a:lnTo>
                    <a:pt x="184" y="99"/>
                  </a:lnTo>
                  <a:lnTo>
                    <a:pt x="184" y="93"/>
                  </a:lnTo>
                  <a:lnTo>
                    <a:pt x="180" y="85"/>
                  </a:lnTo>
                  <a:lnTo>
                    <a:pt x="175" y="76"/>
                  </a:lnTo>
                  <a:lnTo>
                    <a:pt x="171" y="65"/>
                  </a:lnTo>
                  <a:lnTo>
                    <a:pt x="150" y="37"/>
                  </a:lnTo>
                  <a:lnTo>
                    <a:pt x="137" y="25"/>
                  </a:lnTo>
                  <a:lnTo>
                    <a:pt x="129" y="17"/>
                  </a:lnTo>
                  <a:lnTo>
                    <a:pt x="124" y="11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90" y="6"/>
                  </a:lnTo>
                  <a:lnTo>
                    <a:pt x="81" y="11"/>
                  </a:lnTo>
                  <a:lnTo>
                    <a:pt x="81" y="17"/>
                  </a:lnTo>
                  <a:lnTo>
                    <a:pt x="77" y="23"/>
                  </a:lnTo>
                  <a:lnTo>
                    <a:pt x="73" y="28"/>
                  </a:lnTo>
                  <a:lnTo>
                    <a:pt x="64" y="34"/>
                  </a:lnTo>
                  <a:lnTo>
                    <a:pt x="56" y="42"/>
                  </a:lnTo>
                  <a:lnTo>
                    <a:pt x="47" y="48"/>
                  </a:lnTo>
                  <a:lnTo>
                    <a:pt x="43" y="54"/>
                  </a:lnTo>
                  <a:lnTo>
                    <a:pt x="39" y="62"/>
                  </a:lnTo>
                  <a:lnTo>
                    <a:pt x="39" y="68"/>
                  </a:lnTo>
                  <a:lnTo>
                    <a:pt x="34" y="76"/>
                  </a:lnTo>
                  <a:lnTo>
                    <a:pt x="25" y="82"/>
                  </a:lnTo>
                  <a:lnTo>
                    <a:pt x="13" y="87"/>
                  </a:lnTo>
                  <a:lnTo>
                    <a:pt x="13" y="93"/>
                  </a:lnTo>
                  <a:lnTo>
                    <a:pt x="4" y="96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14" y="1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62"/>
            <p:cNvSpPr>
              <a:spLocks/>
            </p:cNvSpPr>
            <p:nvPr/>
          </p:nvSpPr>
          <p:spPr bwMode="auto">
            <a:xfrm>
              <a:off x="1929" y="3292"/>
              <a:ext cx="319" cy="247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874" y="3350"/>
              <a:ext cx="457" cy="365"/>
            </a:xfrm>
            <a:custGeom>
              <a:avLst/>
              <a:gdLst>
                <a:gd name="T0" fmla="*/ 21 w 422"/>
                <a:gd name="T1" fmla="*/ 119 h 365"/>
                <a:gd name="T2" fmla="*/ 16 w 422"/>
                <a:gd name="T3" fmla="*/ 101 h 365"/>
                <a:gd name="T4" fmla="*/ 34 w 422"/>
                <a:gd name="T5" fmla="*/ 83 h 365"/>
                <a:gd name="T6" fmla="*/ 42 w 422"/>
                <a:gd name="T7" fmla="*/ 62 h 365"/>
                <a:gd name="T8" fmla="*/ 54 w 422"/>
                <a:gd name="T9" fmla="*/ 50 h 365"/>
                <a:gd name="T10" fmla="*/ 84 w 422"/>
                <a:gd name="T11" fmla="*/ 53 h 365"/>
                <a:gd name="T12" fmla="*/ 114 w 422"/>
                <a:gd name="T13" fmla="*/ 39 h 365"/>
                <a:gd name="T14" fmla="*/ 143 w 422"/>
                <a:gd name="T15" fmla="*/ 15 h 365"/>
                <a:gd name="T16" fmla="*/ 164 w 422"/>
                <a:gd name="T17" fmla="*/ 0 h 365"/>
                <a:gd name="T18" fmla="*/ 185 w 422"/>
                <a:gd name="T19" fmla="*/ 12 h 365"/>
                <a:gd name="T20" fmla="*/ 219 w 422"/>
                <a:gd name="T21" fmla="*/ 18 h 365"/>
                <a:gd name="T22" fmla="*/ 257 w 422"/>
                <a:gd name="T23" fmla="*/ 12 h 365"/>
                <a:gd name="T24" fmla="*/ 291 w 422"/>
                <a:gd name="T25" fmla="*/ 18 h 365"/>
                <a:gd name="T26" fmla="*/ 324 w 422"/>
                <a:gd name="T27" fmla="*/ 24 h 365"/>
                <a:gd name="T28" fmla="*/ 349 w 422"/>
                <a:gd name="T29" fmla="*/ 33 h 365"/>
                <a:gd name="T30" fmla="*/ 366 w 422"/>
                <a:gd name="T31" fmla="*/ 56 h 365"/>
                <a:gd name="T32" fmla="*/ 383 w 422"/>
                <a:gd name="T33" fmla="*/ 77 h 365"/>
                <a:gd name="T34" fmla="*/ 383 w 422"/>
                <a:gd name="T35" fmla="*/ 101 h 365"/>
                <a:gd name="T36" fmla="*/ 362 w 422"/>
                <a:gd name="T37" fmla="*/ 119 h 365"/>
                <a:gd name="T38" fmla="*/ 354 w 422"/>
                <a:gd name="T39" fmla="*/ 145 h 365"/>
                <a:gd name="T40" fmla="*/ 379 w 422"/>
                <a:gd name="T41" fmla="*/ 177 h 365"/>
                <a:gd name="T42" fmla="*/ 392 w 422"/>
                <a:gd name="T43" fmla="*/ 199 h 365"/>
                <a:gd name="T44" fmla="*/ 412 w 422"/>
                <a:gd name="T45" fmla="*/ 216 h 365"/>
                <a:gd name="T46" fmla="*/ 421 w 422"/>
                <a:gd name="T47" fmla="*/ 243 h 365"/>
                <a:gd name="T48" fmla="*/ 408 w 422"/>
                <a:gd name="T49" fmla="*/ 269 h 365"/>
                <a:gd name="T50" fmla="*/ 345 w 422"/>
                <a:gd name="T51" fmla="*/ 302 h 365"/>
                <a:gd name="T52" fmla="*/ 307 w 422"/>
                <a:gd name="T53" fmla="*/ 314 h 365"/>
                <a:gd name="T54" fmla="*/ 274 w 422"/>
                <a:gd name="T55" fmla="*/ 311 h 365"/>
                <a:gd name="T56" fmla="*/ 244 w 422"/>
                <a:gd name="T57" fmla="*/ 314 h 365"/>
                <a:gd name="T58" fmla="*/ 219 w 422"/>
                <a:gd name="T59" fmla="*/ 328 h 365"/>
                <a:gd name="T60" fmla="*/ 198 w 422"/>
                <a:gd name="T61" fmla="*/ 355 h 365"/>
                <a:gd name="T62" fmla="*/ 160 w 422"/>
                <a:gd name="T63" fmla="*/ 361 h 365"/>
                <a:gd name="T64" fmla="*/ 135 w 422"/>
                <a:gd name="T65" fmla="*/ 358 h 365"/>
                <a:gd name="T66" fmla="*/ 105 w 422"/>
                <a:gd name="T67" fmla="*/ 343 h 365"/>
                <a:gd name="T68" fmla="*/ 92 w 422"/>
                <a:gd name="T69" fmla="*/ 325 h 365"/>
                <a:gd name="T70" fmla="*/ 92 w 422"/>
                <a:gd name="T71" fmla="*/ 305 h 365"/>
                <a:gd name="T72" fmla="*/ 101 w 422"/>
                <a:gd name="T73" fmla="*/ 284 h 365"/>
                <a:gd name="T74" fmla="*/ 88 w 422"/>
                <a:gd name="T75" fmla="*/ 254 h 365"/>
                <a:gd name="T76" fmla="*/ 54 w 422"/>
                <a:gd name="T77" fmla="*/ 246 h 365"/>
                <a:gd name="T78" fmla="*/ 46 w 422"/>
                <a:gd name="T79" fmla="*/ 228 h 365"/>
                <a:gd name="T80" fmla="*/ 21 w 422"/>
                <a:gd name="T81" fmla="*/ 193 h 365"/>
                <a:gd name="T82" fmla="*/ 0 w 422"/>
                <a:gd name="T83" fmla="*/ 174 h 365"/>
                <a:gd name="T84" fmla="*/ 21 w 422"/>
                <a:gd name="T85" fmla="*/ 154 h 365"/>
                <a:gd name="T86" fmla="*/ 29 w 422"/>
                <a:gd name="T87" fmla="*/ 1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2" h="365">
                  <a:moveTo>
                    <a:pt x="39" y="122"/>
                  </a:moveTo>
                  <a:lnTo>
                    <a:pt x="29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29" y="95"/>
                  </a:lnTo>
                  <a:lnTo>
                    <a:pt x="34" y="89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63" y="50"/>
                  </a:lnTo>
                  <a:lnTo>
                    <a:pt x="72" y="50"/>
                  </a:lnTo>
                  <a:lnTo>
                    <a:pt x="84" y="53"/>
                  </a:lnTo>
                  <a:lnTo>
                    <a:pt x="97" y="50"/>
                  </a:lnTo>
                  <a:lnTo>
                    <a:pt x="105" y="45"/>
                  </a:lnTo>
                  <a:lnTo>
                    <a:pt x="114" y="39"/>
                  </a:lnTo>
                  <a:lnTo>
                    <a:pt x="130" y="30"/>
                  </a:lnTo>
                  <a:lnTo>
                    <a:pt x="139" y="21"/>
                  </a:lnTo>
                  <a:lnTo>
                    <a:pt x="143" y="15"/>
                  </a:lnTo>
                  <a:lnTo>
                    <a:pt x="147" y="9"/>
                  </a:lnTo>
                  <a:lnTo>
                    <a:pt x="155" y="3"/>
                  </a:lnTo>
                  <a:lnTo>
                    <a:pt x="164" y="0"/>
                  </a:lnTo>
                  <a:lnTo>
                    <a:pt x="173" y="3"/>
                  </a:lnTo>
                  <a:lnTo>
                    <a:pt x="181" y="6"/>
                  </a:lnTo>
                  <a:lnTo>
                    <a:pt x="185" y="12"/>
                  </a:lnTo>
                  <a:lnTo>
                    <a:pt x="202" y="15"/>
                  </a:lnTo>
                  <a:lnTo>
                    <a:pt x="211" y="18"/>
                  </a:lnTo>
                  <a:lnTo>
                    <a:pt x="219" y="18"/>
                  </a:lnTo>
                  <a:lnTo>
                    <a:pt x="231" y="15"/>
                  </a:lnTo>
                  <a:lnTo>
                    <a:pt x="244" y="15"/>
                  </a:lnTo>
                  <a:lnTo>
                    <a:pt x="257" y="12"/>
                  </a:lnTo>
                  <a:lnTo>
                    <a:pt x="269" y="12"/>
                  </a:lnTo>
                  <a:lnTo>
                    <a:pt x="282" y="15"/>
                  </a:lnTo>
                  <a:lnTo>
                    <a:pt x="291" y="18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24" y="24"/>
                  </a:lnTo>
                  <a:lnTo>
                    <a:pt x="337" y="24"/>
                  </a:lnTo>
                  <a:lnTo>
                    <a:pt x="345" y="27"/>
                  </a:lnTo>
                  <a:lnTo>
                    <a:pt x="349" y="33"/>
                  </a:lnTo>
                  <a:lnTo>
                    <a:pt x="358" y="42"/>
                  </a:lnTo>
                  <a:lnTo>
                    <a:pt x="362" y="48"/>
                  </a:lnTo>
                  <a:lnTo>
                    <a:pt x="366" y="56"/>
                  </a:lnTo>
                  <a:lnTo>
                    <a:pt x="374" y="62"/>
                  </a:lnTo>
                  <a:lnTo>
                    <a:pt x="374" y="68"/>
                  </a:lnTo>
                  <a:lnTo>
                    <a:pt x="383" y="77"/>
                  </a:lnTo>
                  <a:lnTo>
                    <a:pt x="383" y="83"/>
                  </a:lnTo>
                  <a:lnTo>
                    <a:pt x="383" y="92"/>
                  </a:lnTo>
                  <a:lnTo>
                    <a:pt x="383" y="101"/>
                  </a:lnTo>
                  <a:lnTo>
                    <a:pt x="374" y="110"/>
                  </a:lnTo>
                  <a:lnTo>
                    <a:pt x="366" y="113"/>
                  </a:lnTo>
                  <a:lnTo>
                    <a:pt x="362" y="119"/>
                  </a:lnTo>
                  <a:lnTo>
                    <a:pt x="358" y="130"/>
                  </a:lnTo>
                  <a:lnTo>
                    <a:pt x="354" y="136"/>
                  </a:lnTo>
                  <a:lnTo>
                    <a:pt x="354" y="145"/>
                  </a:lnTo>
                  <a:lnTo>
                    <a:pt x="362" y="160"/>
                  </a:lnTo>
                  <a:lnTo>
                    <a:pt x="370" y="172"/>
                  </a:lnTo>
                  <a:lnTo>
                    <a:pt x="379" y="177"/>
                  </a:lnTo>
                  <a:lnTo>
                    <a:pt x="383" y="184"/>
                  </a:lnTo>
                  <a:lnTo>
                    <a:pt x="387" y="190"/>
                  </a:lnTo>
                  <a:lnTo>
                    <a:pt x="392" y="199"/>
                  </a:lnTo>
                  <a:lnTo>
                    <a:pt x="404" y="204"/>
                  </a:lnTo>
                  <a:lnTo>
                    <a:pt x="412" y="210"/>
                  </a:lnTo>
                  <a:lnTo>
                    <a:pt x="412" y="216"/>
                  </a:lnTo>
                  <a:lnTo>
                    <a:pt x="417" y="222"/>
                  </a:lnTo>
                  <a:lnTo>
                    <a:pt x="421" y="234"/>
                  </a:lnTo>
                  <a:lnTo>
                    <a:pt x="421" y="243"/>
                  </a:lnTo>
                  <a:lnTo>
                    <a:pt x="421" y="249"/>
                  </a:lnTo>
                  <a:lnTo>
                    <a:pt x="412" y="260"/>
                  </a:lnTo>
                  <a:lnTo>
                    <a:pt x="408" y="269"/>
                  </a:lnTo>
                  <a:lnTo>
                    <a:pt x="370" y="293"/>
                  </a:lnTo>
                  <a:lnTo>
                    <a:pt x="354" y="299"/>
                  </a:lnTo>
                  <a:lnTo>
                    <a:pt x="345" y="302"/>
                  </a:lnTo>
                  <a:lnTo>
                    <a:pt x="329" y="311"/>
                  </a:lnTo>
                  <a:lnTo>
                    <a:pt x="316" y="314"/>
                  </a:lnTo>
                  <a:lnTo>
                    <a:pt x="307" y="314"/>
                  </a:lnTo>
                  <a:lnTo>
                    <a:pt x="294" y="314"/>
                  </a:lnTo>
                  <a:lnTo>
                    <a:pt x="282" y="311"/>
                  </a:lnTo>
                  <a:lnTo>
                    <a:pt x="274" y="311"/>
                  </a:lnTo>
                  <a:lnTo>
                    <a:pt x="265" y="311"/>
                  </a:lnTo>
                  <a:lnTo>
                    <a:pt x="253" y="311"/>
                  </a:lnTo>
                  <a:lnTo>
                    <a:pt x="244" y="314"/>
                  </a:lnTo>
                  <a:lnTo>
                    <a:pt x="231" y="317"/>
                  </a:lnTo>
                  <a:lnTo>
                    <a:pt x="223" y="320"/>
                  </a:lnTo>
                  <a:lnTo>
                    <a:pt x="219" y="328"/>
                  </a:lnTo>
                  <a:lnTo>
                    <a:pt x="219" y="337"/>
                  </a:lnTo>
                  <a:lnTo>
                    <a:pt x="211" y="346"/>
                  </a:lnTo>
                  <a:lnTo>
                    <a:pt x="198" y="355"/>
                  </a:lnTo>
                  <a:lnTo>
                    <a:pt x="181" y="358"/>
                  </a:lnTo>
                  <a:lnTo>
                    <a:pt x="173" y="361"/>
                  </a:lnTo>
                  <a:lnTo>
                    <a:pt x="160" y="361"/>
                  </a:lnTo>
                  <a:lnTo>
                    <a:pt x="151" y="361"/>
                  </a:lnTo>
                  <a:lnTo>
                    <a:pt x="139" y="364"/>
                  </a:lnTo>
                  <a:lnTo>
                    <a:pt x="135" y="358"/>
                  </a:lnTo>
                  <a:lnTo>
                    <a:pt x="126" y="352"/>
                  </a:lnTo>
                  <a:lnTo>
                    <a:pt x="117" y="349"/>
                  </a:lnTo>
                  <a:lnTo>
                    <a:pt x="105" y="343"/>
                  </a:lnTo>
                  <a:lnTo>
                    <a:pt x="101" y="337"/>
                  </a:lnTo>
                  <a:lnTo>
                    <a:pt x="97" y="331"/>
                  </a:lnTo>
                  <a:lnTo>
                    <a:pt x="92" y="325"/>
                  </a:lnTo>
                  <a:lnTo>
                    <a:pt x="92" y="317"/>
                  </a:lnTo>
                  <a:lnTo>
                    <a:pt x="92" y="311"/>
                  </a:lnTo>
                  <a:lnTo>
                    <a:pt x="92" y="305"/>
                  </a:lnTo>
                  <a:lnTo>
                    <a:pt x="97" y="296"/>
                  </a:lnTo>
                  <a:lnTo>
                    <a:pt x="101" y="290"/>
                  </a:lnTo>
                  <a:lnTo>
                    <a:pt x="101" y="284"/>
                  </a:lnTo>
                  <a:lnTo>
                    <a:pt x="101" y="275"/>
                  </a:lnTo>
                  <a:lnTo>
                    <a:pt x="97" y="263"/>
                  </a:lnTo>
                  <a:lnTo>
                    <a:pt x="88" y="254"/>
                  </a:lnTo>
                  <a:lnTo>
                    <a:pt x="76" y="249"/>
                  </a:lnTo>
                  <a:lnTo>
                    <a:pt x="63" y="249"/>
                  </a:lnTo>
                  <a:lnTo>
                    <a:pt x="54" y="246"/>
                  </a:lnTo>
                  <a:lnTo>
                    <a:pt x="46" y="249"/>
                  </a:lnTo>
                  <a:lnTo>
                    <a:pt x="50" y="243"/>
                  </a:lnTo>
                  <a:lnTo>
                    <a:pt x="46" y="228"/>
                  </a:lnTo>
                  <a:lnTo>
                    <a:pt x="38" y="213"/>
                  </a:lnTo>
                  <a:lnTo>
                    <a:pt x="34" y="207"/>
                  </a:lnTo>
                  <a:lnTo>
                    <a:pt x="21" y="193"/>
                  </a:lnTo>
                  <a:lnTo>
                    <a:pt x="12" y="187"/>
                  </a:lnTo>
                  <a:lnTo>
                    <a:pt x="8" y="180"/>
                  </a:lnTo>
                  <a:lnTo>
                    <a:pt x="0" y="174"/>
                  </a:lnTo>
                  <a:lnTo>
                    <a:pt x="8" y="166"/>
                  </a:lnTo>
                  <a:lnTo>
                    <a:pt x="16" y="163"/>
                  </a:lnTo>
                  <a:lnTo>
                    <a:pt x="21" y="154"/>
                  </a:lnTo>
                  <a:lnTo>
                    <a:pt x="21" y="145"/>
                  </a:lnTo>
                  <a:lnTo>
                    <a:pt x="25" y="139"/>
                  </a:lnTo>
                  <a:lnTo>
                    <a:pt x="29" y="133"/>
                  </a:lnTo>
                  <a:lnTo>
                    <a:pt x="29" y="127"/>
                  </a:lnTo>
                  <a:lnTo>
                    <a:pt x="39" y="122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1866" y="2605"/>
              <a:ext cx="346" cy="301"/>
            </a:xfrm>
            <a:custGeom>
              <a:avLst/>
              <a:gdLst>
                <a:gd name="T0" fmla="*/ 134 w 319"/>
                <a:gd name="T1" fmla="*/ 279 h 301"/>
                <a:gd name="T2" fmla="*/ 97 w 319"/>
                <a:gd name="T3" fmla="*/ 259 h 301"/>
                <a:gd name="T4" fmla="*/ 74 w 319"/>
                <a:gd name="T5" fmla="*/ 251 h 301"/>
                <a:gd name="T6" fmla="*/ 32 w 319"/>
                <a:gd name="T7" fmla="*/ 239 h 301"/>
                <a:gd name="T8" fmla="*/ 5 w 319"/>
                <a:gd name="T9" fmla="*/ 227 h 301"/>
                <a:gd name="T10" fmla="*/ 5 w 319"/>
                <a:gd name="T11" fmla="*/ 211 h 301"/>
                <a:gd name="T12" fmla="*/ 14 w 319"/>
                <a:gd name="T13" fmla="*/ 191 h 301"/>
                <a:gd name="T14" fmla="*/ 23 w 319"/>
                <a:gd name="T15" fmla="*/ 178 h 301"/>
                <a:gd name="T16" fmla="*/ 42 w 319"/>
                <a:gd name="T17" fmla="*/ 158 h 301"/>
                <a:gd name="T18" fmla="*/ 51 w 319"/>
                <a:gd name="T19" fmla="*/ 142 h 301"/>
                <a:gd name="T20" fmla="*/ 56 w 319"/>
                <a:gd name="T21" fmla="*/ 114 h 301"/>
                <a:gd name="T22" fmla="*/ 56 w 319"/>
                <a:gd name="T23" fmla="*/ 85 h 301"/>
                <a:gd name="T24" fmla="*/ 51 w 319"/>
                <a:gd name="T25" fmla="*/ 65 h 301"/>
                <a:gd name="T26" fmla="*/ 46 w 319"/>
                <a:gd name="T27" fmla="*/ 45 h 301"/>
                <a:gd name="T28" fmla="*/ 69 w 319"/>
                <a:gd name="T29" fmla="*/ 45 h 301"/>
                <a:gd name="T30" fmla="*/ 88 w 319"/>
                <a:gd name="T31" fmla="*/ 49 h 301"/>
                <a:gd name="T32" fmla="*/ 107 w 319"/>
                <a:gd name="T33" fmla="*/ 45 h 301"/>
                <a:gd name="T34" fmla="*/ 129 w 319"/>
                <a:gd name="T35" fmla="*/ 36 h 301"/>
                <a:gd name="T36" fmla="*/ 161 w 319"/>
                <a:gd name="T37" fmla="*/ 28 h 301"/>
                <a:gd name="T38" fmla="*/ 180 w 319"/>
                <a:gd name="T39" fmla="*/ 21 h 301"/>
                <a:gd name="T40" fmla="*/ 208 w 319"/>
                <a:gd name="T41" fmla="*/ 17 h 301"/>
                <a:gd name="T42" fmla="*/ 235 w 319"/>
                <a:gd name="T43" fmla="*/ 4 h 301"/>
                <a:gd name="T44" fmla="*/ 254 w 319"/>
                <a:gd name="T45" fmla="*/ 0 h 301"/>
                <a:gd name="T46" fmla="*/ 267 w 319"/>
                <a:gd name="T47" fmla="*/ 25 h 301"/>
                <a:gd name="T48" fmla="*/ 276 w 319"/>
                <a:gd name="T49" fmla="*/ 53 h 301"/>
                <a:gd name="T50" fmla="*/ 291 w 319"/>
                <a:gd name="T51" fmla="*/ 77 h 301"/>
                <a:gd name="T52" fmla="*/ 300 w 319"/>
                <a:gd name="T53" fmla="*/ 85 h 301"/>
                <a:gd name="T54" fmla="*/ 318 w 319"/>
                <a:gd name="T55" fmla="*/ 101 h 301"/>
                <a:gd name="T56" fmla="*/ 309 w 319"/>
                <a:gd name="T57" fmla="*/ 129 h 301"/>
                <a:gd name="T58" fmla="*/ 286 w 319"/>
                <a:gd name="T59" fmla="*/ 158 h 301"/>
                <a:gd name="T60" fmla="*/ 267 w 319"/>
                <a:gd name="T61" fmla="*/ 182 h 301"/>
                <a:gd name="T62" fmla="*/ 249 w 319"/>
                <a:gd name="T63" fmla="*/ 195 h 301"/>
                <a:gd name="T64" fmla="*/ 230 w 319"/>
                <a:gd name="T65" fmla="*/ 195 h 301"/>
                <a:gd name="T66" fmla="*/ 198 w 319"/>
                <a:gd name="T67" fmla="*/ 195 h 301"/>
                <a:gd name="T68" fmla="*/ 166 w 319"/>
                <a:gd name="T69" fmla="*/ 202 h 301"/>
                <a:gd name="T70" fmla="*/ 147 w 319"/>
                <a:gd name="T71" fmla="*/ 211 h 301"/>
                <a:gd name="T72" fmla="*/ 134 w 319"/>
                <a:gd name="T73" fmla="*/ 231 h 301"/>
                <a:gd name="T74" fmla="*/ 120 w 319"/>
                <a:gd name="T75" fmla="*/ 251 h 301"/>
                <a:gd name="T76" fmla="*/ 120 w 319"/>
                <a:gd name="T77" fmla="*/ 271 h 301"/>
                <a:gd name="T78" fmla="*/ 115 w 319"/>
                <a:gd name="T79" fmla="*/ 292 h 301"/>
                <a:gd name="T80" fmla="*/ 110 w 319"/>
                <a:gd name="T81" fmla="*/ 292 h 301"/>
                <a:gd name="T82" fmla="*/ 110 w 319"/>
                <a:gd name="T83" fmla="*/ 27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9" h="301">
                  <a:moveTo>
                    <a:pt x="119" y="267"/>
                  </a:moveTo>
                  <a:lnTo>
                    <a:pt x="134" y="279"/>
                  </a:lnTo>
                  <a:lnTo>
                    <a:pt x="120" y="267"/>
                  </a:lnTo>
                  <a:lnTo>
                    <a:pt x="97" y="259"/>
                  </a:lnTo>
                  <a:lnTo>
                    <a:pt x="83" y="251"/>
                  </a:lnTo>
                  <a:lnTo>
                    <a:pt x="74" y="251"/>
                  </a:lnTo>
                  <a:lnTo>
                    <a:pt x="56" y="243"/>
                  </a:lnTo>
                  <a:lnTo>
                    <a:pt x="32" y="239"/>
                  </a:lnTo>
                  <a:lnTo>
                    <a:pt x="14" y="235"/>
                  </a:lnTo>
                  <a:lnTo>
                    <a:pt x="5" y="227"/>
                  </a:lnTo>
                  <a:lnTo>
                    <a:pt x="0" y="219"/>
                  </a:lnTo>
                  <a:lnTo>
                    <a:pt x="5" y="211"/>
                  </a:lnTo>
                  <a:lnTo>
                    <a:pt x="9" y="202"/>
                  </a:lnTo>
                  <a:lnTo>
                    <a:pt x="14" y="191"/>
                  </a:lnTo>
                  <a:lnTo>
                    <a:pt x="14" y="182"/>
                  </a:lnTo>
                  <a:lnTo>
                    <a:pt x="23" y="178"/>
                  </a:lnTo>
                  <a:lnTo>
                    <a:pt x="28" y="170"/>
                  </a:lnTo>
                  <a:lnTo>
                    <a:pt x="42" y="158"/>
                  </a:lnTo>
                  <a:lnTo>
                    <a:pt x="51" y="154"/>
                  </a:lnTo>
                  <a:lnTo>
                    <a:pt x="51" y="142"/>
                  </a:lnTo>
                  <a:lnTo>
                    <a:pt x="56" y="126"/>
                  </a:lnTo>
                  <a:lnTo>
                    <a:pt x="56" y="114"/>
                  </a:lnTo>
                  <a:lnTo>
                    <a:pt x="56" y="101"/>
                  </a:lnTo>
                  <a:lnTo>
                    <a:pt x="56" y="85"/>
                  </a:lnTo>
                  <a:lnTo>
                    <a:pt x="51" y="77"/>
                  </a:lnTo>
                  <a:lnTo>
                    <a:pt x="51" y="65"/>
                  </a:lnTo>
                  <a:lnTo>
                    <a:pt x="46" y="53"/>
                  </a:lnTo>
                  <a:lnTo>
                    <a:pt x="46" y="45"/>
                  </a:lnTo>
                  <a:lnTo>
                    <a:pt x="56" y="45"/>
                  </a:lnTo>
                  <a:lnTo>
                    <a:pt x="69" y="45"/>
                  </a:lnTo>
                  <a:lnTo>
                    <a:pt x="78" y="45"/>
                  </a:lnTo>
                  <a:lnTo>
                    <a:pt x="88" y="49"/>
                  </a:lnTo>
                  <a:lnTo>
                    <a:pt x="97" y="49"/>
                  </a:lnTo>
                  <a:lnTo>
                    <a:pt x="107" y="45"/>
                  </a:lnTo>
                  <a:lnTo>
                    <a:pt x="120" y="36"/>
                  </a:lnTo>
                  <a:lnTo>
                    <a:pt x="129" y="36"/>
                  </a:lnTo>
                  <a:lnTo>
                    <a:pt x="143" y="32"/>
                  </a:lnTo>
                  <a:lnTo>
                    <a:pt x="161" y="28"/>
                  </a:lnTo>
                  <a:lnTo>
                    <a:pt x="171" y="25"/>
                  </a:lnTo>
                  <a:lnTo>
                    <a:pt x="180" y="21"/>
                  </a:lnTo>
                  <a:lnTo>
                    <a:pt x="198" y="17"/>
                  </a:lnTo>
                  <a:lnTo>
                    <a:pt x="208" y="17"/>
                  </a:lnTo>
                  <a:lnTo>
                    <a:pt x="217" y="12"/>
                  </a:lnTo>
                  <a:lnTo>
                    <a:pt x="235" y="4"/>
                  </a:lnTo>
                  <a:lnTo>
                    <a:pt x="244" y="4"/>
                  </a:lnTo>
                  <a:lnTo>
                    <a:pt x="254" y="0"/>
                  </a:lnTo>
                  <a:lnTo>
                    <a:pt x="258" y="12"/>
                  </a:lnTo>
                  <a:lnTo>
                    <a:pt x="267" y="25"/>
                  </a:lnTo>
                  <a:lnTo>
                    <a:pt x="276" y="41"/>
                  </a:lnTo>
                  <a:lnTo>
                    <a:pt x="276" y="53"/>
                  </a:lnTo>
                  <a:lnTo>
                    <a:pt x="286" y="69"/>
                  </a:lnTo>
                  <a:lnTo>
                    <a:pt x="291" y="77"/>
                  </a:lnTo>
                  <a:lnTo>
                    <a:pt x="291" y="85"/>
                  </a:lnTo>
                  <a:lnTo>
                    <a:pt x="300" y="85"/>
                  </a:lnTo>
                  <a:lnTo>
                    <a:pt x="313" y="89"/>
                  </a:lnTo>
                  <a:lnTo>
                    <a:pt x="318" y="101"/>
                  </a:lnTo>
                  <a:lnTo>
                    <a:pt x="313" y="114"/>
                  </a:lnTo>
                  <a:lnTo>
                    <a:pt x="309" y="129"/>
                  </a:lnTo>
                  <a:lnTo>
                    <a:pt x="300" y="146"/>
                  </a:lnTo>
                  <a:lnTo>
                    <a:pt x="286" y="158"/>
                  </a:lnTo>
                  <a:lnTo>
                    <a:pt x="276" y="170"/>
                  </a:lnTo>
                  <a:lnTo>
                    <a:pt x="267" y="182"/>
                  </a:lnTo>
                  <a:lnTo>
                    <a:pt x="258" y="191"/>
                  </a:lnTo>
                  <a:lnTo>
                    <a:pt x="249" y="195"/>
                  </a:lnTo>
                  <a:lnTo>
                    <a:pt x="240" y="198"/>
                  </a:lnTo>
                  <a:lnTo>
                    <a:pt x="230" y="195"/>
                  </a:lnTo>
                  <a:lnTo>
                    <a:pt x="217" y="195"/>
                  </a:lnTo>
                  <a:lnTo>
                    <a:pt x="198" y="195"/>
                  </a:lnTo>
                  <a:lnTo>
                    <a:pt x="185" y="195"/>
                  </a:lnTo>
                  <a:lnTo>
                    <a:pt x="166" y="202"/>
                  </a:lnTo>
                  <a:lnTo>
                    <a:pt x="157" y="206"/>
                  </a:lnTo>
                  <a:lnTo>
                    <a:pt x="147" y="211"/>
                  </a:lnTo>
                  <a:lnTo>
                    <a:pt x="139" y="223"/>
                  </a:lnTo>
                  <a:lnTo>
                    <a:pt x="134" y="231"/>
                  </a:lnTo>
                  <a:lnTo>
                    <a:pt x="125" y="243"/>
                  </a:lnTo>
                  <a:lnTo>
                    <a:pt x="120" y="251"/>
                  </a:lnTo>
                  <a:lnTo>
                    <a:pt x="120" y="259"/>
                  </a:lnTo>
                  <a:lnTo>
                    <a:pt x="120" y="271"/>
                  </a:lnTo>
                  <a:lnTo>
                    <a:pt x="120" y="283"/>
                  </a:lnTo>
                  <a:lnTo>
                    <a:pt x="115" y="292"/>
                  </a:lnTo>
                  <a:lnTo>
                    <a:pt x="110" y="300"/>
                  </a:lnTo>
                  <a:lnTo>
                    <a:pt x="110" y="292"/>
                  </a:lnTo>
                  <a:lnTo>
                    <a:pt x="110" y="279"/>
                  </a:lnTo>
                  <a:lnTo>
                    <a:pt x="110" y="271"/>
                  </a:lnTo>
                  <a:lnTo>
                    <a:pt x="119" y="2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1489" y="3484"/>
              <a:ext cx="346" cy="301"/>
            </a:xfrm>
            <a:custGeom>
              <a:avLst/>
              <a:gdLst>
                <a:gd name="T0" fmla="*/ 134 w 319"/>
                <a:gd name="T1" fmla="*/ 279 h 301"/>
                <a:gd name="T2" fmla="*/ 97 w 319"/>
                <a:gd name="T3" fmla="*/ 259 h 301"/>
                <a:gd name="T4" fmla="*/ 74 w 319"/>
                <a:gd name="T5" fmla="*/ 251 h 301"/>
                <a:gd name="T6" fmla="*/ 32 w 319"/>
                <a:gd name="T7" fmla="*/ 239 h 301"/>
                <a:gd name="T8" fmla="*/ 5 w 319"/>
                <a:gd name="T9" fmla="*/ 227 h 301"/>
                <a:gd name="T10" fmla="*/ 5 w 319"/>
                <a:gd name="T11" fmla="*/ 211 h 301"/>
                <a:gd name="T12" fmla="*/ 14 w 319"/>
                <a:gd name="T13" fmla="*/ 191 h 301"/>
                <a:gd name="T14" fmla="*/ 23 w 319"/>
                <a:gd name="T15" fmla="*/ 178 h 301"/>
                <a:gd name="T16" fmla="*/ 42 w 319"/>
                <a:gd name="T17" fmla="*/ 158 h 301"/>
                <a:gd name="T18" fmla="*/ 51 w 319"/>
                <a:gd name="T19" fmla="*/ 142 h 301"/>
                <a:gd name="T20" fmla="*/ 56 w 319"/>
                <a:gd name="T21" fmla="*/ 114 h 301"/>
                <a:gd name="T22" fmla="*/ 56 w 319"/>
                <a:gd name="T23" fmla="*/ 85 h 301"/>
                <a:gd name="T24" fmla="*/ 51 w 319"/>
                <a:gd name="T25" fmla="*/ 65 h 301"/>
                <a:gd name="T26" fmla="*/ 46 w 319"/>
                <a:gd name="T27" fmla="*/ 45 h 301"/>
                <a:gd name="T28" fmla="*/ 69 w 319"/>
                <a:gd name="T29" fmla="*/ 45 h 301"/>
                <a:gd name="T30" fmla="*/ 88 w 319"/>
                <a:gd name="T31" fmla="*/ 49 h 301"/>
                <a:gd name="T32" fmla="*/ 107 w 319"/>
                <a:gd name="T33" fmla="*/ 45 h 301"/>
                <a:gd name="T34" fmla="*/ 129 w 319"/>
                <a:gd name="T35" fmla="*/ 36 h 301"/>
                <a:gd name="T36" fmla="*/ 161 w 319"/>
                <a:gd name="T37" fmla="*/ 28 h 301"/>
                <a:gd name="T38" fmla="*/ 180 w 319"/>
                <a:gd name="T39" fmla="*/ 21 h 301"/>
                <a:gd name="T40" fmla="*/ 208 w 319"/>
                <a:gd name="T41" fmla="*/ 17 h 301"/>
                <a:gd name="T42" fmla="*/ 235 w 319"/>
                <a:gd name="T43" fmla="*/ 4 h 301"/>
                <a:gd name="T44" fmla="*/ 254 w 319"/>
                <a:gd name="T45" fmla="*/ 0 h 301"/>
                <a:gd name="T46" fmla="*/ 267 w 319"/>
                <a:gd name="T47" fmla="*/ 25 h 301"/>
                <a:gd name="T48" fmla="*/ 276 w 319"/>
                <a:gd name="T49" fmla="*/ 53 h 301"/>
                <a:gd name="T50" fmla="*/ 291 w 319"/>
                <a:gd name="T51" fmla="*/ 77 h 301"/>
                <a:gd name="T52" fmla="*/ 300 w 319"/>
                <a:gd name="T53" fmla="*/ 85 h 301"/>
                <a:gd name="T54" fmla="*/ 318 w 319"/>
                <a:gd name="T55" fmla="*/ 101 h 301"/>
                <a:gd name="T56" fmla="*/ 309 w 319"/>
                <a:gd name="T57" fmla="*/ 129 h 301"/>
                <a:gd name="T58" fmla="*/ 286 w 319"/>
                <a:gd name="T59" fmla="*/ 158 h 301"/>
                <a:gd name="T60" fmla="*/ 267 w 319"/>
                <a:gd name="T61" fmla="*/ 182 h 301"/>
                <a:gd name="T62" fmla="*/ 249 w 319"/>
                <a:gd name="T63" fmla="*/ 195 h 301"/>
                <a:gd name="T64" fmla="*/ 230 w 319"/>
                <a:gd name="T65" fmla="*/ 195 h 301"/>
                <a:gd name="T66" fmla="*/ 198 w 319"/>
                <a:gd name="T67" fmla="*/ 195 h 301"/>
                <a:gd name="T68" fmla="*/ 166 w 319"/>
                <a:gd name="T69" fmla="*/ 202 h 301"/>
                <a:gd name="T70" fmla="*/ 147 w 319"/>
                <a:gd name="T71" fmla="*/ 211 h 301"/>
                <a:gd name="T72" fmla="*/ 134 w 319"/>
                <a:gd name="T73" fmla="*/ 231 h 301"/>
                <a:gd name="T74" fmla="*/ 120 w 319"/>
                <a:gd name="T75" fmla="*/ 251 h 301"/>
                <a:gd name="T76" fmla="*/ 120 w 319"/>
                <a:gd name="T77" fmla="*/ 271 h 301"/>
                <a:gd name="T78" fmla="*/ 115 w 319"/>
                <a:gd name="T79" fmla="*/ 292 h 301"/>
                <a:gd name="T80" fmla="*/ 110 w 319"/>
                <a:gd name="T81" fmla="*/ 292 h 301"/>
                <a:gd name="T82" fmla="*/ 110 w 319"/>
                <a:gd name="T83" fmla="*/ 27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9" h="301">
                  <a:moveTo>
                    <a:pt x="119" y="267"/>
                  </a:moveTo>
                  <a:lnTo>
                    <a:pt x="134" y="279"/>
                  </a:lnTo>
                  <a:lnTo>
                    <a:pt x="120" y="267"/>
                  </a:lnTo>
                  <a:lnTo>
                    <a:pt x="97" y="259"/>
                  </a:lnTo>
                  <a:lnTo>
                    <a:pt x="83" y="251"/>
                  </a:lnTo>
                  <a:lnTo>
                    <a:pt x="74" y="251"/>
                  </a:lnTo>
                  <a:lnTo>
                    <a:pt x="56" y="243"/>
                  </a:lnTo>
                  <a:lnTo>
                    <a:pt x="32" y="239"/>
                  </a:lnTo>
                  <a:lnTo>
                    <a:pt x="14" y="235"/>
                  </a:lnTo>
                  <a:lnTo>
                    <a:pt x="5" y="227"/>
                  </a:lnTo>
                  <a:lnTo>
                    <a:pt x="0" y="219"/>
                  </a:lnTo>
                  <a:lnTo>
                    <a:pt x="5" y="211"/>
                  </a:lnTo>
                  <a:lnTo>
                    <a:pt x="9" y="202"/>
                  </a:lnTo>
                  <a:lnTo>
                    <a:pt x="14" y="191"/>
                  </a:lnTo>
                  <a:lnTo>
                    <a:pt x="14" y="182"/>
                  </a:lnTo>
                  <a:lnTo>
                    <a:pt x="23" y="178"/>
                  </a:lnTo>
                  <a:lnTo>
                    <a:pt x="28" y="170"/>
                  </a:lnTo>
                  <a:lnTo>
                    <a:pt x="42" y="158"/>
                  </a:lnTo>
                  <a:lnTo>
                    <a:pt x="51" y="154"/>
                  </a:lnTo>
                  <a:lnTo>
                    <a:pt x="51" y="142"/>
                  </a:lnTo>
                  <a:lnTo>
                    <a:pt x="56" y="126"/>
                  </a:lnTo>
                  <a:lnTo>
                    <a:pt x="56" y="114"/>
                  </a:lnTo>
                  <a:lnTo>
                    <a:pt x="56" y="101"/>
                  </a:lnTo>
                  <a:lnTo>
                    <a:pt x="56" y="85"/>
                  </a:lnTo>
                  <a:lnTo>
                    <a:pt x="51" y="77"/>
                  </a:lnTo>
                  <a:lnTo>
                    <a:pt x="51" y="65"/>
                  </a:lnTo>
                  <a:lnTo>
                    <a:pt x="46" y="53"/>
                  </a:lnTo>
                  <a:lnTo>
                    <a:pt x="46" y="45"/>
                  </a:lnTo>
                  <a:lnTo>
                    <a:pt x="56" y="45"/>
                  </a:lnTo>
                  <a:lnTo>
                    <a:pt x="69" y="45"/>
                  </a:lnTo>
                  <a:lnTo>
                    <a:pt x="78" y="45"/>
                  </a:lnTo>
                  <a:lnTo>
                    <a:pt x="88" y="49"/>
                  </a:lnTo>
                  <a:lnTo>
                    <a:pt x="97" y="49"/>
                  </a:lnTo>
                  <a:lnTo>
                    <a:pt x="107" y="45"/>
                  </a:lnTo>
                  <a:lnTo>
                    <a:pt x="120" y="36"/>
                  </a:lnTo>
                  <a:lnTo>
                    <a:pt x="129" y="36"/>
                  </a:lnTo>
                  <a:lnTo>
                    <a:pt x="143" y="32"/>
                  </a:lnTo>
                  <a:lnTo>
                    <a:pt x="161" y="28"/>
                  </a:lnTo>
                  <a:lnTo>
                    <a:pt x="171" y="25"/>
                  </a:lnTo>
                  <a:lnTo>
                    <a:pt x="180" y="21"/>
                  </a:lnTo>
                  <a:lnTo>
                    <a:pt x="198" y="17"/>
                  </a:lnTo>
                  <a:lnTo>
                    <a:pt x="208" y="17"/>
                  </a:lnTo>
                  <a:lnTo>
                    <a:pt x="217" y="12"/>
                  </a:lnTo>
                  <a:lnTo>
                    <a:pt x="235" y="4"/>
                  </a:lnTo>
                  <a:lnTo>
                    <a:pt x="244" y="4"/>
                  </a:lnTo>
                  <a:lnTo>
                    <a:pt x="254" y="0"/>
                  </a:lnTo>
                  <a:lnTo>
                    <a:pt x="258" y="12"/>
                  </a:lnTo>
                  <a:lnTo>
                    <a:pt x="267" y="25"/>
                  </a:lnTo>
                  <a:lnTo>
                    <a:pt x="276" y="41"/>
                  </a:lnTo>
                  <a:lnTo>
                    <a:pt x="276" y="53"/>
                  </a:lnTo>
                  <a:lnTo>
                    <a:pt x="286" y="69"/>
                  </a:lnTo>
                  <a:lnTo>
                    <a:pt x="291" y="77"/>
                  </a:lnTo>
                  <a:lnTo>
                    <a:pt x="291" y="85"/>
                  </a:lnTo>
                  <a:lnTo>
                    <a:pt x="300" y="85"/>
                  </a:lnTo>
                  <a:lnTo>
                    <a:pt x="313" y="89"/>
                  </a:lnTo>
                  <a:lnTo>
                    <a:pt x="318" y="101"/>
                  </a:lnTo>
                  <a:lnTo>
                    <a:pt x="313" y="114"/>
                  </a:lnTo>
                  <a:lnTo>
                    <a:pt x="309" y="129"/>
                  </a:lnTo>
                  <a:lnTo>
                    <a:pt x="300" y="146"/>
                  </a:lnTo>
                  <a:lnTo>
                    <a:pt x="286" y="158"/>
                  </a:lnTo>
                  <a:lnTo>
                    <a:pt x="276" y="170"/>
                  </a:lnTo>
                  <a:lnTo>
                    <a:pt x="267" y="182"/>
                  </a:lnTo>
                  <a:lnTo>
                    <a:pt x="258" y="191"/>
                  </a:lnTo>
                  <a:lnTo>
                    <a:pt x="249" y="195"/>
                  </a:lnTo>
                  <a:lnTo>
                    <a:pt x="240" y="198"/>
                  </a:lnTo>
                  <a:lnTo>
                    <a:pt x="230" y="195"/>
                  </a:lnTo>
                  <a:lnTo>
                    <a:pt x="217" y="195"/>
                  </a:lnTo>
                  <a:lnTo>
                    <a:pt x="198" y="195"/>
                  </a:lnTo>
                  <a:lnTo>
                    <a:pt x="185" y="195"/>
                  </a:lnTo>
                  <a:lnTo>
                    <a:pt x="166" y="202"/>
                  </a:lnTo>
                  <a:lnTo>
                    <a:pt x="157" y="206"/>
                  </a:lnTo>
                  <a:lnTo>
                    <a:pt x="147" y="211"/>
                  </a:lnTo>
                  <a:lnTo>
                    <a:pt x="139" y="223"/>
                  </a:lnTo>
                  <a:lnTo>
                    <a:pt x="134" y="231"/>
                  </a:lnTo>
                  <a:lnTo>
                    <a:pt x="125" y="243"/>
                  </a:lnTo>
                  <a:lnTo>
                    <a:pt x="120" y="251"/>
                  </a:lnTo>
                  <a:lnTo>
                    <a:pt x="120" y="259"/>
                  </a:lnTo>
                  <a:lnTo>
                    <a:pt x="120" y="271"/>
                  </a:lnTo>
                  <a:lnTo>
                    <a:pt x="120" y="283"/>
                  </a:lnTo>
                  <a:lnTo>
                    <a:pt x="115" y="292"/>
                  </a:lnTo>
                  <a:lnTo>
                    <a:pt x="110" y="300"/>
                  </a:lnTo>
                  <a:lnTo>
                    <a:pt x="110" y="292"/>
                  </a:lnTo>
                  <a:lnTo>
                    <a:pt x="110" y="279"/>
                  </a:lnTo>
                  <a:lnTo>
                    <a:pt x="110" y="271"/>
                  </a:lnTo>
                  <a:lnTo>
                    <a:pt x="119" y="2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1002" y="2882"/>
              <a:ext cx="163" cy="210"/>
            </a:xfrm>
            <a:custGeom>
              <a:avLst/>
              <a:gdLst>
                <a:gd name="T0" fmla="*/ 11 w 151"/>
                <a:gd name="T1" fmla="*/ 117 h 210"/>
                <a:gd name="T2" fmla="*/ 7 w 151"/>
                <a:gd name="T3" fmla="*/ 127 h 210"/>
                <a:gd name="T4" fmla="*/ 7 w 151"/>
                <a:gd name="T5" fmla="*/ 133 h 210"/>
                <a:gd name="T6" fmla="*/ 11 w 151"/>
                <a:gd name="T7" fmla="*/ 145 h 210"/>
                <a:gd name="T8" fmla="*/ 11 w 151"/>
                <a:gd name="T9" fmla="*/ 158 h 210"/>
                <a:gd name="T10" fmla="*/ 14 w 151"/>
                <a:gd name="T11" fmla="*/ 169 h 210"/>
                <a:gd name="T12" fmla="*/ 18 w 151"/>
                <a:gd name="T13" fmla="*/ 185 h 210"/>
                <a:gd name="T14" fmla="*/ 21 w 151"/>
                <a:gd name="T15" fmla="*/ 194 h 210"/>
                <a:gd name="T16" fmla="*/ 24 w 151"/>
                <a:gd name="T17" fmla="*/ 200 h 210"/>
                <a:gd name="T18" fmla="*/ 28 w 151"/>
                <a:gd name="T19" fmla="*/ 206 h 210"/>
                <a:gd name="T20" fmla="*/ 35 w 151"/>
                <a:gd name="T21" fmla="*/ 206 h 210"/>
                <a:gd name="T22" fmla="*/ 46 w 151"/>
                <a:gd name="T23" fmla="*/ 209 h 210"/>
                <a:gd name="T24" fmla="*/ 56 w 151"/>
                <a:gd name="T25" fmla="*/ 209 h 210"/>
                <a:gd name="T26" fmla="*/ 66 w 151"/>
                <a:gd name="T27" fmla="*/ 206 h 210"/>
                <a:gd name="T28" fmla="*/ 77 w 151"/>
                <a:gd name="T29" fmla="*/ 206 h 210"/>
                <a:gd name="T30" fmla="*/ 87 w 151"/>
                <a:gd name="T31" fmla="*/ 200 h 210"/>
                <a:gd name="T32" fmla="*/ 94 w 151"/>
                <a:gd name="T33" fmla="*/ 197 h 210"/>
                <a:gd name="T34" fmla="*/ 105 w 151"/>
                <a:gd name="T35" fmla="*/ 191 h 210"/>
                <a:gd name="T36" fmla="*/ 111 w 151"/>
                <a:gd name="T37" fmla="*/ 185 h 210"/>
                <a:gd name="T38" fmla="*/ 115 w 151"/>
                <a:gd name="T39" fmla="*/ 179 h 210"/>
                <a:gd name="T40" fmla="*/ 115 w 151"/>
                <a:gd name="T41" fmla="*/ 172 h 210"/>
                <a:gd name="T42" fmla="*/ 115 w 151"/>
                <a:gd name="T43" fmla="*/ 166 h 210"/>
                <a:gd name="T44" fmla="*/ 115 w 151"/>
                <a:gd name="T45" fmla="*/ 158 h 210"/>
                <a:gd name="T46" fmla="*/ 115 w 151"/>
                <a:gd name="T47" fmla="*/ 148 h 210"/>
                <a:gd name="T48" fmla="*/ 115 w 151"/>
                <a:gd name="T49" fmla="*/ 142 h 210"/>
                <a:gd name="T50" fmla="*/ 119 w 151"/>
                <a:gd name="T51" fmla="*/ 133 h 210"/>
                <a:gd name="T52" fmla="*/ 126 w 151"/>
                <a:gd name="T53" fmla="*/ 130 h 210"/>
                <a:gd name="T54" fmla="*/ 133 w 151"/>
                <a:gd name="T55" fmla="*/ 121 h 210"/>
                <a:gd name="T56" fmla="*/ 139 w 151"/>
                <a:gd name="T57" fmla="*/ 115 h 210"/>
                <a:gd name="T58" fmla="*/ 150 w 151"/>
                <a:gd name="T59" fmla="*/ 106 h 210"/>
                <a:gd name="T60" fmla="*/ 150 w 151"/>
                <a:gd name="T61" fmla="*/ 100 h 210"/>
                <a:gd name="T62" fmla="*/ 146 w 151"/>
                <a:gd name="T63" fmla="*/ 91 h 210"/>
                <a:gd name="T64" fmla="*/ 143 w 151"/>
                <a:gd name="T65" fmla="*/ 82 h 210"/>
                <a:gd name="T66" fmla="*/ 139 w 151"/>
                <a:gd name="T67" fmla="*/ 69 h 210"/>
                <a:gd name="T68" fmla="*/ 122 w 151"/>
                <a:gd name="T69" fmla="*/ 39 h 210"/>
                <a:gd name="T70" fmla="*/ 111 w 151"/>
                <a:gd name="T71" fmla="*/ 27 h 210"/>
                <a:gd name="T72" fmla="*/ 105 w 151"/>
                <a:gd name="T73" fmla="*/ 18 h 210"/>
                <a:gd name="T74" fmla="*/ 101 w 151"/>
                <a:gd name="T75" fmla="*/ 12 h 210"/>
                <a:gd name="T76" fmla="*/ 91 w 151"/>
                <a:gd name="T77" fmla="*/ 0 h 210"/>
                <a:gd name="T78" fmla="*/ 80 w 151"/>
                <a:gd name="T79" fmla="*/ 0 h 210"/>
                <a:gd name="T80" fmla="*/ 74 w 151"/>
                <a:gd name="T81" fmla="*/ 6 h 210"/>
                <a:gd name="T82" fmla="*/ 66 w 151"/>
                <a:gd name="T83" fmla="*/ 12 h 210"/>
                <a:gd name="T84" fmla="*/ 66 w 151"/>
                <a:gd name="T85" fmla="*/ 18 h 210"/>
                <a:gd name="T86" fmla="*/ 63 w 151"/>
                <a:gd name="T87" fmla="*/ 24 h 210"/>
                <a:gd name="T88" fmla="*/ 59 w 151"/>
                <a:gd name="T89" fmla="*/ 30 h 210"/>
                <a:gd name="T90" fmla="*/ 52 w 151"/>
                <a:gd name="T91" fmla="*/ 37 h 210"/>
                <a:gd name="T92" fmla="*/ 46 w 151"/>
                <a:gd name="T93" fmla="*/ 45 h 210"/>
                <a:gd name="T94" fmla="*/ 39 w 151"/>
                <a:gd name="T95" fmla="*/ 51 h 210"/>
                <a:gd name="T96" fmla="*/ 35 w 151"/>
                <a:gd name="T97" fmla="*/ 58 h 210"/>
                <a:gd name="T98" fmla="*/ 31 w 151"/>
                <a:gd name="T99" fmla="*/ 66 h 210"/>
                <a:gd name="T100" fmla="*/ 31 w 151"/>
                <a:gd name="T101" fmla="*/ 73 h 210"/>
                <a:gd name="T102" fmla="*/ 28 w 151"/>
                <a:gd name="T103" fmla="*/ 82 h 210"/>
                <a:gd name="T104" fmla="*/ 21 w 151"/>
                <a:gd name="T105" fmla="*/ 88 h 210"/>
                <a:gd name="T106" fmla="*/ 11 w 151"/>
                <a:gd name="T107" fmla="*/ 94 h 210"/>
                <a:gd name="T108" fmla="*/ 11 w 151"/>
                <a:gd name="T109" fmla="*/ 100 h 210"/>
                <a:gd name="T110" fmla="*/ 4 w 151"/>
                <a:gd name="T111" fmla="*/ 103 h 210"/>
                <a:gd name="T112" fmla="*/ 0 w 151"/>
                <a:gd name="T113" fmla="*/ 109 h 210"/>
                <a:gd name="T114" fmla="*/ 0 w 151"/>
                <a:gd name="T115" fmla="*/ 118 h 210"/>
                <a:gd name="T116" fmla="*/ 11 w 151"/>
                <a:gd name="T117" fmla="*/ 1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210">
                  <a:moveTo>
                    <a:pt x="11" y="117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1" y="158"/>
                  </a:lnTo>
                  <a:lnTo>
                    <a:pt x="14" y="169"/>
                  </a:lnTo>
                  <a:lnTo>
                    <a:pt x="18" y="185"/>
                  </a:lnTo>
                  <a:lnTo>
                    <a:pt x="21" y="194"/>
                  </a:lnTo>
                  <a:lnTo>
                    <a:pt x="24" y="200"/>
                  </a:lnTo>
                  <a:lnTo>
                    <a:pt x="28" y="206"/>
                  </a:lnTo>
                  <a:lnTo>
                    <a:pt x="35" y="206"/>
                  </a:lnTo>
                  <a:lnTo>
                    <a:pt x="46" y="209"/>
                  </a:lnTo>
                  <a:lnTo>
                    <a:pt x="56" y="209"/>
                  </a:lnTo>
                  <a:lnTo>
                    <a:pt x="66" y="206"/>
                  </a:lnTo>
                  <a:lnTo>
                    <a:pt x="77" y="206"/>
                  </a:lnTo>
                  <a:lnTo>
                    <a:pt x="87" y="200"/>
                  </a:lnTo>
                  <a:lnTo>
                    <a:pt x="94" y="197"/>
                  </a:lnTo>
                  <a:lnTo>
                    <a:pt x="105" y="191"/>
                  </a:lnTo>
                  <a:lnTo>
                    <a:pt x="111" y="185"/>
                  </a:lnTo>
                  <a:lnTo>
                    <a:pt x="115" y="179"/>
                  </a:lnTo>
                  <a:lnTo>
                    <a:pt x="115" y="172"/>
                  </a:lnTo>
                  <a:lnTo>
                    <a:pt x="115" y="166"/>
                  </a:lnTo>
                  <a:lnTo>
                    <a:pt x="115" y="158"/>
                  </a:lnTo>
                  <a:lnTo>
                    <a:pt x="115" y="148"/>
                  </a:lnTo>
                  <a:lnTo>
                    <a:pt x="115" y="142"/>
                  </a:lnTo>
                  <a:lnTo>
                    <a:pt x="119" y="133"/>
                  </a:lnTo>
                  <a:lnTo>
                    <a:pt x="126" y="130"/>
                  </a:lnTo>
                  <a:lnTo>
                    <a:pt x="133" y="121"/>
                  </a:lnTo>
                  <a:lnTo>
                    <a:pt x="139" y="115"/>
                  </a:lnTo>
                  <a:lnTo>
                    <a:pt x="150" y="106"/>
                  </a:lnTo>
                  <a:lnTo>
                    <a:pt x="150" y="100"/>
                  </a:lnTo>
                  <a:lnTo>
                    <a:pt x="146" y="91"/>
                  </a:lnTo>
                  <a:lnTo>
                    <a:pt x="143" y="82"/>
                  </a:lnTo>
                  <a:lnTo>
                    <a:pt x="139" y="69"/>
                  </a:lnTo>
                  <a:lnTo>
                    <a:pt x="122" y="39"/>
                  </a:lnTo>
                  <a:lnTo>
                    <a:pt x="111" y="27"/>
                  </a:lnTo>
                  <a:lnTo>
                    <a:pt x="105" y="18"/>
                  </a:lnTo>
                  <a:lnTo>
                    <a:pt x="101" y="12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4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3" y="24"/>
                  </a:lnTo>
                  <a:lnTo>
                    <a:pt x="59" y="30"/>
                  </a:lnTo>
                  <a:lnTo>
                    <a:pt x="52" y="37"/>
                  </a:lnTo>
                  <a:lnTo>
                    <a:pt x="46" y="45"/>
                  </a:lnTo>
                  <a:lnTo>
                    <a:pt x="39" y="51"/>
                  </a:lnTo>
                  <a:lnTo>
                    <a:pt x="35" y="58"/>
                  </a:lnTo>
                  <a:lnTo>
                    <a:pt x="31" y="66"/>
                  </a:lnTo>
                  <a:lnTo>
                    <a:pt x="31" y="73"/>
                  </a:lnTo>
                  <a:lnTo>
                    <a:pt x="28" y="82"/>
                  </a:lnTo>
                  <a:lnTo>
                    <a:pt x="21" y="88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1" y="11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2042" y="2778"/>
              <a:ext cx="162" cy="208"/>
            </a:xfrm>
            <a:custGeom>
              <a:avLst/>
              <a:gdLst>
                <a:gd name="T0" fmla="*/ 11 w 150"/>
                <a:gd name="T1" fmla="*/ 116 h 208"/>
                <a:gd name="T2" fmla="*/ 7 w 150"/>
                <a:gd name="T3" fmla="*/ 126 h 208"/>
                <a:gd name="T4" fmla="*/ 7 w 150"/>
                <a:gd name="T5" fmla="*/ 132 h 208"/>
                <a:gd name="T6" fmla="*/ 11 w 150"/>
                <a:gd name="T7" fmla="*/ 144 h 208"/>
                <a:gd name="T8" fmla="*/ 11 w 150"/>
                <a:gd name="T9" fmla="*/ 156 h 208"/>
                <a:gd name="T10" fmla="*/ 14 w 150"/>
                <a:gd name="T11" fmla="*/ 168 h 208"/>
                <a:gd name="T12" fmla="*/ 18 w 150"/>
                <a:gd name="T13" fmla="*/ 183 h 208"/>
                <a:gd name="T14" fmla="*/ 21 w 150"/>
                <a:gd name="T15" fmla="*/ 192 h 208"/>
                <a:gd name="T16" fmla="*/ 24 w 150"/>
                <a:gd name="T17" fmla="*/ 198 h 208"/>
                <a:gd name="T18" fmla="*/ 28 w 150"/>
                <a:gd name="T19" fmla="*/ 204 h 208"/>
                <a:gd name="T20" fmla="*/ 35 w 150"/>
                <a:gd name="T21" fmla="*/ 204 h 208"/>
                <a:gd name="T22" fmla="*/ 45 w 150"/>
                <a:gd name="T23" fmla="*/ 207 h 208"/>
                <a:gd name="T24" fmla="*/ 55 w 150"/>
                <a:gd name="T25" fmla="*/ 207 h 208"/>
                <a:gd name="T26" fmla="*/ 66 w 150"/>
                <a:gd name="T27" fmla="*/ 204 h 208"/>
                <a:gd name="T28" fmla="*/ 77 w 150"/>
                <a:gd name="T29" fmla="*/ 204 h 208"/>
                <a:gd name="T30" fmla="*/ 87 w 150"/>
                <a:gd name="T31" fmla="*/ 198 h 208"/>
                <a:gd name="T32" fmla="*/ 94 w 150"/>
                <a:gd name="T33" fmla="*/ 195 h 208"/>
                <a:gd name="T34" fmla="*/ 104 w 150"/>
                <a:gd name="T35" fmla="*/ 189 h 208"/>
                <a:gd name="T36" fmla="*/ 111 w 150"/>
                <a:gd name="T37" fmla="*/ 183 h 208"/>
                <a:gd name="T38" fmla="*/ 114 w 150"/>
                <a:gd name="T39" fmla="*/ 177 h 208"/>
                <a:gd name="T40" fmla="*/ 114 w 150"/>
                <a:gd name="T41" fmla="*/ 171 h 208"/>
                <a:gd name="T42" fmla="*/ 114 w 150"/>
                <a:gd name="T43" fmla="*/ 165 h 208"/>
                <a:gd name="T44" fmla="*/ 114 w 150"/>
                <a:gd name="T45" fmla="*/ 156 h 208"/>
                <a:gd name="T46" fmla="*/ 114 w 150"/>
                <a:gd name="T47" fmla="*/ 147 h 208"/>
                <a:gd name="T48" fmla="*/ 114 w 150"/>
                <a:gd name="T49" fmla="*/ 141 h 208"/>
                <a:gd name="T50" fmla="*/ 118 w 150"/>
                <a:gd name="T51" fmla="*/ 132 h 208"/>
                <a:gd name="T52" fmla="*/ 125 w 150"/>
                <a:gd name="T53" fmla="*/ 129 h 208"/>
                <a:gd name="T54" fmla="*/ 132 w 150"/>
                <a:gd name="T55" fmla="*/ 120 h 208"/>
                <a:gd name="T56" fmla="*/ 138 w 150"/>
                <a:gd name="T57" fmla="*/ 114 h 208"/>
                <a:gd name="T58" fmla="*/ 149 w 150"/>
                <a:gd name="T59" fmla="*/ 105 h 208"/>
                <a:gd name="T60" fmla="*/ 149 w 150"/>
                <a:gd name="T61" fmla="*/ 99 h 208"/>
                <a:gd name="T62" fmla="*/ 145 w 150"/>
                <a:gd name="T63" fmla="*/ 90 h 208"/>
                <a:gd name="T64" fmla="*/ 142 w 150"/>
                <a:gd name="T65" fmla="*/ 81 h 208"/>
                <a:gd name="T66" fmla="*/ 138 w 150"/>
                <a:gd name="T67" fmla="*/ 69 h 208"/>
                <a:gd name="T68" fmla="*/ 121 w 150"/>
                <a:gd name="T69" fmla="*/ 39 h 208"/>
                <a:gd name="T70" fmla="*/ 111 w 150"/>
                <a:gd name="T71" fmla="*/ 27 h 208"/>
                <a:gd name="T72" fmla="*/ 104 w 150"/>
                <a:gd name="T73" fmla="*/ 18 h 208"/>
                <a:gd name="T74" fmla="*/ 101 w 150"/>
                <a:gd name="T75" fmla="*/ 12 h 208"/>
                <a:gd name="T76" fmla="*/ 90 w 150"/>
                <a:gd name="T77" fmla="*/ 0 h 208"/>
                <a:gd name="T78" fmla="*/ 80 w 150"/>
                <a:gd name="T79" fmla="*/ 0 h 208"/>
                <a:gd name="T80" fmla="*/ 73 w 150"/>
                <a:gd name="T81" fmla="*/ 6 h 208"/>
                <a:gd name="T82" fmla="*/ 66 w 150"/>
                <a:gd name="T83" fmla="*/ 12 h 208"/>
                <a:gd name="T84" fmla="*/ 66 w 150"/>
                <a:gd name="T85" fmla="*/ 18 h 208"/>
                <a:gd name="T86" fmla="*/ 62 w 150"/>
                <a:gd name="T87" fmla="*/ 24 h 208"/>
                <a:gd name="T88" fmla="*/ 59 w 150"/>
                <a:gd name="T89" fmla="*/ 30 h 208"/>
                <a:gd name="T90" fmla="*/ 52 w 150"/>
                <a:gd name="T91" fmla="*/ 36 h 208"/>
                <a:gd name="T92" fmla="*/ 45 w 150"/>
                <a:gd name="T93" fmla="*/ 45 h 208"/>
                <a:gd name="T94" fmla="*/ 38 w 150"/>
                <a:gd name="T95" fmla="*/ 51 h 208"/>
                <a:gd name="T96" fmla="*/ 35 w 150"/>
                <a:gd name="T97" fmla="*/ 57 h 208"/>
                <a:gd name="T98" fmla="*/ 31 w 150"/>
                <a:gd name="T99" fmla="*/ 66 h 208"/>
                <a:gd name="T100" fmla="*/ 31 w 150"/>
                <a:gd name="T101" fmla="*/ 72 h 208"/>
                <a:gd name="T102" fmla="*/ 28 w 150"/>
                <a:gd name="T103" fmla="*/ 81 h 208"/>
                <a:gd name="T104" fmla="*/ 21 w 150"/>
                <a:gd name="T105" fmla="*/ 87 h 208"/>
                <a:gd name="T106" fmla="*/ 11 w 150"/>
                <a:gd name="T107" fmla="*/ 93 h 208"/>
                <a:gd name="T108" fmla="*/ 11 w 150"/>
                <a:gd name="T109" fmla="*/ 99 h 208"/>
                <a:gd name="T110" fmla="*/ 4 w 150"/>
                <a:gd name="T111" fmla="*/ 102 h 208"/>
                <a:gd name="T112" fmla="*/ 0 w 150"/>
                <a:gd name="T113" fmla="*/ 108 h 208"/>
                <a:gd name="T114" fmla="*/ 0 w 150"/>
                <a:gd name="T115" fmla="*/ 117 h 208"/>
                <a:gd name="T116" fmla="*/ 11 w 150"/>
                <a:gd name="T117" fmla="*/ 1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08">
                  <a:moveTo>
                    <a:pt x="11" y="116"/>
                  </a:moveTo>
                  <a:lnTo>
                    <a:pt x="7" y="126"/>
                  </a:lnTo>
                  <a:lnTo>
                    <a:pt x="7" y="132"/>
                  </a:lnTo>
                  <a:lnTo>
                    <a:pt x="11" y="144"/>
                  </a:lnTo>
                  <a:lnTo>
                    <a:pt x="11" y="156"/>
                  </a:lnTo>
                  <a:lnTo>
                    <a:pt x="14" y="168"/>
                  </a:lnTo>
                  <a:lnTo>
                    <a:pt x="18" y="183"/>
                  </a:lnTo>
                  <a:lnTo>
                    <a:pt x="21" y="192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35" y="204"/>
                  </a:lnTo>
                  <a:lnTo>
                    <a:pt x="45" y="207"/>
                  </a:lnTo>
                  <a:lnTo>
                    <a:pt x="55" y="207"/>
                  </a:lnTo>
                  <a:lnTo>
                    <a:pt x="66" y="204"/>
                  </a:lnTo>
                  <a:lnTo>
                    <a:pt x="77" y="204"/>
                  </a:lnTo>
                  <a:lnTo>
                    <a:pt x="87" y="198"/>
                  </a:lnTo>
                  <a:lnTo>
                    <a:pt x="94" y="195"/>
                  </a:lnTo>
                  <a:lnTo>
                    <a:pt x="104" y="189"/>
                  </a:lnTo>
                  <a:lnTo>
                    <a:pt x="111" y="183"/>
                  </a:lnTo>
                  <a:lnTo>
                    <a:pt x="114" y="177"/>
                  </a:lnTo>
                  <a:lnTo>
                    <a:pt x="114" y="171"/>
                  </a:lnTo>
                  <a:lnTo>
                    <a:pt x="114" y="165"/>
                  </a:lnTo>
                  <a:lnTo>
                    <a:pt x="114" y="156"/>
                  </a:lnTo>
                  <a:lnTo>
                    <a:pt x="114" y="147"/>
                  </a:lnTo>
                  <a:lnTo>
                    <a:pt x="114" y="141"/>
                  </a:lnTo>
                  <a:lnTo>
                    <a:pt x="118" y="132"/>
                  </a:lnTo>
                  <a:lnTo>
                    <a:pt x="125" y="129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49" y="105"/>
                  </a:lnTo>
                  <a:lnTo>
                    <a:pt x="149" y="99"/>
                  </a:lnTo>
                  <a:lnTo>
                    <a:pt x="145" y="90"/>
                  </a:lnTo>
                  <a:lnTo>
                    <a:pt x="142" y="81"/>
                  </a:lnTo>
                  <a:lnTo>
                    <a:pt x="138" y="69"/>
                  </a:lnTo>
                  <a:lnTo>
                    <a:pt x="121" y="39"/>
                  </a:lnTo>
                  <a:lnTo>
                    <a:pt x="111" y="27"/>
                  </a:lnTo>
                  <a:lnTo>
                    <a:pt x="104" y="18"/>
                  </a:lnTo>
                  <a:lnTo>
                    <a:pt x="101" y="1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3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2" y="24"/>
                  </a:lnTo>
                  <a:lnTo>
                    <a:pt x="59" y="30"/>
                  </a:lnTo>
                  <a:lnTo>
                    <a:pt x="52" y="36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68"/>
            <p:cNvSpPr>
              <a:spLocks/>
            </p:cNvSpPr>
            <p:nvPr/>
          </p:nvSpPr>
          <p:spPr bwMode="auto">
            <a:xfrm>
              <a:off x="1833" y="2475"/>
              <a:ext cx="161" cy="209"/>
            </a:xfrm>
            <a:custGeom>
              <a:avLst/>
              <a:gdLst>
                <a:gd name="T0" fmla="*/ 11 w 149"/>
                <a:gd name="T1" fmla="*/ 116 h 209"/>
                <a:gd name="T2" fmla="*/ 7 w 149"/>
                <a:gd name="T3" fmla="*/ 127 h 209"/>
                <a:gd name="T4" fmla="*/ 7 w 149"/>
                <a:gd name="T5" fmla="*/ 133 h 209"/>
                <a:gd name="T6" fmla="*/ 11 w 149"/>
                <a:gd name="T7" fmla="*/ 144 h 209"/>
                <a:gd name="T8" fmla="*/ 11 w 149"/>
                <a:gd name="T9" fmla="*/ 157 h 209"/>
                <a:gd name="T10" fmla="*/ 14 w 149"/>
                <a:gd name="T11" fmla="*/ 169 h 209"/>
                <a:gd name="T12" fmla="*/ 18 w 149"/>
                <a:gd name="T13" fmla="*/ 184 h 209"/>
                <a:gd name="T14" fmla="*/ 20 w 149"/>
                <a:gd name="T15" fmla="*/ 193 h 209"/>
                <a:gd name="T16" fmla="*/ 24 w 149"/>
                <a:gd name="T17" fmla="*/ 199 h 209"/>
                <a:gd name="T18" fmla="*/ 27 w 149"/>
                <a:gd name="T19" fmla="*/ 205 h 209"/>
                <a:gd name="T20" fmla="*/ 35 w 149"/>
                <a:gd name="T21" fmla="*/ 205 h 209"/>
                <a:gd name="T22" fmla="*/ 45 w 149"/>
                <a:gd name="T23" fmla="*/ 208 h 209"/>
                <a:gd name="T24" fmla="*/ 55 w 149"/>
                <a:gd name="T25" fmla="*/ 208 h 209"/>
                <a:gd name="T26" fmla="*/ 66 w 149"/>
                <a:gd name="T27" fmla="*/ 205 h 209"/>
                <a:gd name="T28" fmla="*/ 76 w 149"/>
                <a:gd name="T29" fmla="*/ 205 h 209"/>
                <a:gd name="T30" fmla="*/ 86 w 149"/>
                <a:gd name="T31" fmla="*/ 199 h 209"/>
                <a:gd name="T32" fmla="*/ 93 w 149"/>
                <a:gd name="T33" fmla="*/ 196 h 209"/>
                <a:gd name="T34" fmla="*/ 104 w 149"/>
                <a:gd name="T35" fmla="*/ 190 h 209"/>
                <a:gd name="T36" fmla="*/ 110 w 149"/>
                <a:gd name="T37" fmla="*/ 184 h 209"/>
                <a:gd name="T38" fmla="*/ 113 w 149"/>
                <a:gd name="T39" fmla="*/ 178 h 209"/>
                <a:gd name="T40" fmla="*/ 113 w 149"/>
                <a:gd name="T41" fmla="*/ 172 h 209"/>
                <a:gd name="T42" fmla="*/ 113 w 149"/>
                <a:gd name="T43" fmla="*/ 165 h 209"/>
                <a:gd name="T44" fmla="*/ 113 w 149"/>
                <a:gd name="T45" fmla="*/ 157 h 209"/>
                <a:gd name="T46" fmla="*/ 113 w 149"/>
                <a:gd name="T47" fmla="*/ 148 h 209"/>
                <a:gd name="T48" fmla="*/ 113 w 149"/>
                <a:gd name="T49" fmla="*/ 141 h 209"/>
                <a:gd name="T50" fmla="*/ 117 w 149"/>
                <a:gd name="T51" fmla="*/ 133 h 209"/>
                <a:gd name="T52" fmla="*/ 124 w 149"/>
                <a:gd name="T53" fmla="*/ 130 h 209"/>
                <a:gd name="T54" fmla="*/ 131 w 149"/>
                <a:gd name="T55" fmla="*/ 120 h 209"/>
                <a:gd name="T56" fmla="*/ 137 w 149"/>
                <a:gd name="T57" fmla="*/ 114 h 209"/>
                <a:gd name="T58" fmla="*/ 148 w 149"/>
                <a:gd name="T59" fmla="*/ 106 h 209"/>
                <a:gd name="T60" fmla="*/ 148 w 149"/>
                <a:gd name="T61" fmla="*/ 99 h 209"/>
                <a:gd name="T62" fmla="*/ 144 w 149"/>
                <a:gd name="T63" fmla="*/ 90 h 209"/>
                <a:gd name="T64" fmla="*/ 141 w 149"/>
                <a:gd name="T65" fmla="*/ 81 h 209"/>
                <a:gd name="T66" fmla="*/ 137 w 149"/>
                <a:gd name="T67" fmla="*/ 69 h 209"/>
                <a:gd name="T68" fmla="*/ 121 w 149"/>
                <a:gd name="T69" fmla="*/ 39 h 209"/>
                <a:gd name="T70" fmla="*/ 110 w 149"/>
                <a:gd name="T71" fmla="*/ 27 h 209"/>
                <a:gd name="T72" fmla="*/ 104 w 149"/>
                <a:gd name="T73" fmla="*/ 18 h 209"/>
                <a:gd name="T74" fmla="*/ 100 w 149"/>
                <a:gd name="T75" fmla="*/ 12 h 209"/>
                <a:gd name="T76" fmla="*/ 90 w 149"/>
                <a:gd name="T77" fmla="*/ 0 h 209"/>
                <a:gd name="T78" fmla="*/ 79 w 149"/>
                <a:gd name="T79" fmla="*/ 0 h 209"/>
                <a:gd name="T80" fmla="*/ 73 w 149"/>
                <a:gd name="T81" fmla="*/ 6 h 209"/>
                <a:gd name="T82" fmla="*/ 66 w 149"/>
                <a:gd name="T83" fmla="*/ 12 h 209"/>
                <a:gd name="T84" fmla="*/ 66 w 149"/>
                <a:gd name="T85" fmla="*/ 18 h 209"/>
                <a:gd name="T86" fmla="*/ 62 w 149"/>
                <a:gd name="T87" fmla="*/ 24 h 209"/>
                <a:gd name="T88" fmla="*/ 58 w 149"/>
                <a:gd name="T89" fmla="*/ 30 h 209"/>
                <a:gd name="T90" fmla="*/ 51 w 149"/>
                <a:gd name="T91" fmla="*/ 36 h 209"/>
                <a:gd name="T92" fmla="*/ 45 w 149"/>
                <a:gd name="T93" fmla="*/ 45 h 209"/>
                <a:gd name="T94" fmla="*/ 38 w 149"/>
                <a:gd name="T95" fmla="*/ 51 h 209"/>
                <a:gd name="T96" fmla="*/ 35 w 149"/>
                <a:gd name="T97" fmla="*/ 57 h 209"/>
                <a:gd name="T98" fmla="*/ 31 w 149"/>
                <a:gd name="T99" fmla="*/ 66 h 209"/>
                <a:gd name="T100" fmla="*/ 31 w 149"/>
                <a:gd name="T101" fmla="*/ 72 h 209"/>
                <a:gd name="T102" fmla="*/ 27 w 149"/>
                <a:gd name="T103" fmla="*/ 81 h 209"/>
                <a:gd name="T104" fmla="*/ 20 w 149"/>
                <a:gd name="T105" fmla="*/ 88 h 209"/>
                <a:gd name="T106" fmla="*/ 11 w 149"/>
                <a:gd name="T107" fmla="*/ 93 h 209"/>
                <a:gd name="T108" fmla="*/ 11 w 149"/>
                <a:gd name="T109" fmla="*/ 99 h 209"/>
                <a:gd name="T110" fmla="*/ 4 w 149"/>
                <a:gd name="T111" fmla="*/ 102 h 209"/>
                <a:gd name="T112" fmla="*/ 0 w 149"/>
                <a:gd name="T113" fmla="*/ 109 h 209"/>
                <a:gd name="T114" fmla="*/ 0 w 149"/>
                <a:gd name="T115" fmla="*/ 117 h 209"/>
                <a:gd name="T116" fmla="*/ 11 w 149"/>
                <a:gd name="T11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9">
                  <a:moveTo>
                    <a:pt x="11" y="116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1" y="157"/>
                  </a:lnTo>
                  <a:lnTo>
                    <a:pt x="14" y="169"/>
                  </a:lnTo>
                  <a:lnTo>
                    <a:pt x="18" y="184"/>
                  </a:lnTo>
                  <a:lnTo>
                    <a:pt x="20" y="193"/>
                  </a:lnTo>
                  <a:lnTo>
                    <a:pt x="24" y="199"/>
                  </a:lnTo>
                  <a:lnTo>
                    <a:pt x="27" y="205"/>
                  </a:lnTo>
                  <a:lnTo>
                    <a:pt x="35" y="205"/>
                  </a:lnTo>
                  <a:lnTo>
                    <a:pt x="45" y="208"/>
                  </a:lnTo>
                  <a:lnTo>
                    <a:pt x="55" y="208"/>
                  </a:lnTo>
                  <a:lnTo>
                    <a:pt x="66" y="205"/>
                  </a:lnTo>
                  <a:lnTo>
                    <a:pt x="76" y="205"/>
                  </a:lnTo>
                  <a:lnTo>
                    <a:pt x="86" y="199"/>
                  </a:lnTo>
                  <a:lnTo>
                    <a:pt x="93" y="196"/>
                  </a:lnTo>
                  <a:lnTo>
                    <a:pt x="104" y="190"/>
                  </a:lnTo>
                  <a:lnTo>
                    <a:pt x="110" y="184"/>
                  </a:lnTo>
                  <a:lnTo>
                    <a:pt x="113" y="178"/>
                  </a:lnTo>
                  <a:lnTo>
                    <a:pt x="113" y="172"/>
                  </a:lnTo>
                  <a:lnTo>
                    <a:pt x="113" y="165"/>
                  </a:lnTo>
                  <a:lnTo>
                    <a:pt x="113" y="157"/>
                  </a:lnTo>
                  <a:lnTo>
                    <a:pt x="113" y="148"/>
                  </a:lnTo>
                  <a:lnTo>
                    <a:pt x="113" y="141"/>
                  </a:lnTo>
                  <a:lnTo>
                    <a:pt x="117" y="133"/>
                  </a:lnTo>
                  <a:lnTo>
                    <a:pt x="124" y="130"/>
                  </a:lnTo>
                  <a:lnTo>
                    <a:pt x="131" y="120"/>
                  </a:lnTo>
                  <a:lnTo>
                    <a:pt x="137" y="114"/>
                  </a:lnTo>
                  <a:lnTo>
                    <a:pt x="148" y="106"/>
                  </a:lnTo>
                  <a:lnTo>
                    <a:pt x="148" y="99"/>
                  </a:lnTo>
                  <a:lnTo>
                    <a:pt x="144" y="90"/>
                  </a:lnTo>
                  <a:lnTo>
                    <a:pt x="141" y="81"/>
                  </a:lnTo>
                  <a:lnTo>
                    <a:pt x="137" y="69"/>
                  </a:lnTo>
                  <a:lnTo>
                    <a:pt x="121" y="39"/>
                  </a:lnTo>
                  <a:lnTo>
                    <a:pt x="110" y="27"/>
                  </a:lnTo>
                  <a:lnTo>
                    <a:pt x="104" y="18"/>
                  </a:lnTo>
                  <a:lnTo>
                    <a:pt x="100" y="12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73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2" y="24"/>
                  </a:lnTo>
                  <a:lnTo>
                    <a:pt x="58" y="30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27" y="81"/>
                  </a:lnTo>
                  <a:lnTo>
                    <a:pt x="20" y="88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2118" y="2483"/>
              <a:ext cx="163" cy="210"/>
            </a:xfrm>
            <a:custGeom>
              <a:avLst/>
              <a:gdLst>
                <a:gd name="T0" fmla="*/ 11 w 151"/>
                <a:gd name="T1" fmla="*/ 117 h 210"/>
                <a:gd name="T2" fmla="*/ 7 w 151"/>
                <a:gd name="T3" fmla="*/ 127 h 210"/>
                <a:gd name="T4" fmla="*/ 7 w 151"/>
                <a:gd name="T5" fmla="*/ 133 h 210"/>
                <a:gd name="T6" fmla="*/ 11 w 151"/>
                <a:gd name="T7" fmla="*/ 145 h 210"/>
                <a:gd name="T8" fmla="*/ 11 w 151"/>
                <a:gd name="T9" fmla="*/ 158 h 210"/>
                <a:gd name="T10" fmla="*/ 14 w 151"/>
                <a:gd name="T11" fmla="*/ 169 h 210"/>
                <a:gd name="T12" fmla="*/ 18 w 151"/>
                <a:gd name="T13" fmla="*/ 185 h 210"/>
                <a:gd name="T14" fmla="*/ 21 w 151"/>
                <a:gd name="T15" fmla="*/ 194 h 210"/>
                <a:gd name="T16" fmla="*/ 24 w 151"/>
                <a:gd name="T17" fmla="*/ 200 h 210"/>
                <a:gd name="T18" fmla="*/ 28 w 151"/>
                <a:gd name="T19" fmla="*/ 206 h 210"/>
                <a:gd name="T20" fmla="*/ 35 w 151"/>
                <a:gd name="T21" fmla="*/ 206 h 210"/>
                <a:gd name="T22" fmla="*/ 46 w 151"/>
                <a:gd name="T23" fmla="*/ 209 h 210"/>
                <a:gd name="T24" fmla="*/ 56 w 151"/>
                <a:gd name="T25" fmla="*/ 209 h 210"/>
                <a:gd name="T26" fmla="*/ 66 w 151"/>
                <a:gd name="T27" fmla="*/ 206 h 210"/>
                <a:gd name="T28" fmla="*/ 77 w 151"/>
                <a:gd name="T29" fmla="*/ 206 h 210"/>
                <a:gd name="T30" fmla="*/ 87 w 151"/>
                <a:gd name="T31" fmla="*/ 200 h 210"/>
                <a:gd name="T32" fmla="*/ 94 w 151"/>
                <a:gd name="T33" fmla="*/ 197 h 210"/>
                <a:gd name="T34" fmla="*/ 105 w 151"/>
                <a:gd name="T35" fmla="*/ 191 h 210"/>
                <a:gd name="T36" fmla="*/ 111 w 151"/>
                <a:gd name="T37" fmla="*/ 185 h 210"/>
                <a:gd name="T38" fmla="*/ 115 w 151"/>
                <a:gd name="T39" fmla="*/ 179 h 210"/>
                <a:gd name="T40" fmla="*/ 115 w 151"/>
                <a:gd name="T41" fmla="*/ 172 h 210"/>
                <a:gd name="T42" fmla="*/ 115 w 151"/>
                <a:gd name="T43" fmla="*/ 166 h 210"/>
                <a:gd name="T44" fmla="*/ 115 w 151"/>
                <a:gd name="T45" fmla="*/ 158 h 210"/>
                <a:gd name="T46" fmla="*/ 115 w 151"/>
                <a:gd name="T47" fmla="*/ 148 h 210"/>
                <a:gd name="T48" fmla="*/ 115 w 151"/>
                <a:gd name="T49" fmla="*/ 142 h 210"/>
                <a:gd name="T50" fmla="*/ 119 w 151"/>
                <a:gd name="T51" fmla="*/ 133 h 210"/>
                <a:gd name="T52" fmla="*/ 126 w 151"/>
                <a:gd name="T53" fmla="*/ 130 h 210"/>
                <a:gd name="T54" fmla="*/ 133 w 151"/>
                <a:gd name="T55" fmla="*/ 121 h 210"/>
                <a:gd name="T56" fmla="*/ 139 w 151"/>
                <a:gd name="T57" fmla="*/ 115 h 210"/>
                <a:gd name="T58" fmla="*/ 150 w 151"/>
                <a:gd name="T59" fmla="*/ 106 h 210"/>
                <a:gd name="T60" fmla="*/ 150 w 151"/>
                <a:gd name="T61" fmla="*/ 100 h 210"/>
                <a:gd name="T62" fmla="*/ 146 w 151"/>
                <a:gd name="T63" fmla="*/ 91 h 210"/>
                <a:gd name="T64" fmla="*/ 143 w 151"/>
                <a:gd name="T65" fmla="*/ 82 h 210"/>
                <a:gd name="T66" fmla="*/ 139 w 151"/>
                <a:gd name="T67" fmla="*/ 69 h 210"/>
                <a:gd name="T68" fmla="*/ 122 w 151"/>
                <a:gd name="T69" fmla="*/ 39 h 210"/>
                <a:gd name="T70" fmla="*/ 111 w 151"/>
                <a:gd name="T71" fmla="*/ 27 h 210"/>
                <a:gd name="T72" fmla="*/ 105 w 151"/>
                <a:gd name="T73" fmla="*/ 18 h 210"/>
                <a:gd name="T74" fmla="*/ 101 w 151"/>
                <a:gd name="T75" fmla="*/ 12 h 210"/>
                <a:gd name="T76" fmla="*/ 91 w 151"/>
                <a:gd name="T77" fmla="*/ 0 h 210"/>
                <a:gd name="T78" fmla="*/ 80 w 151"/>
                <a:gd name="T79" fmla="*/ 0 h 210"/>
                <a:gd name="T80" fmla="*/ 74 w 151"/>
                <a:gd name="T81" fmla="*/ 6 h 210"/>
                <a:gd name="T82" fmla="*/ 66 w 151"/>
                <a:gd name="T83" fmla="*/ 12 h 210"/>
                <a:gd name="T84" fmla="*/ 66 w 151"/>
                <a:gd name="T85" fmla="*/ 18 h 210"/>
                <a:gd name="T86" fmla="*/ 63 w 151"/>
                <a:gd name="T87" fmla="*/ 24 h 210"/>
                <a:gd name="T88" fmla="*/ 59 w 151"/>
                <a:gd name="T89" fmla="*/ 30 h 210"/>
                <a:gd name="T90" fmla="*/ 52 w 151"/>
                <a:gd name="T91" fmla="*/ 37 h 210"/>
                <a:gd name="T92" fmla="*/ 46 w 151"/>
                <a:gd name="T93" fmla="*/ 45 h 210"/>
                <a:gd name="T94" fmla="*/ 39 w 151"/>
                <a:gd name="T95" fmla="*/ 51 h 210"/>
                <a:gd name="T96" fmla="*/ 35 w 151"/>
                <a:gd name="T97" fmla="*/ 58 h 210"/>
                <a:gd name="T98" fmla="*/ 31 w 151"/>
                <a:gd name="T99" fmla="*/ 66 h 210"/>
                <a:gd name="T100" fmla="*/ 31 w 151"/>
                <a:gd name="T101" fmla="*/ 73 h 210"/>
                <a:gd name="T102" fmla="*/ 28 w 151"/>
                <a:gd name="T103" fmla="*/ 82 h 210"/>
                <a:gd name="T104" fmla="*/ 21 w 151"/>
                <a:gd name="T105" fmla="*/ 88 h 210"/>
                <a:gd name="T106" fmla="*/ 11 w 151"/>
                <a:gd name="T107" fmla="*/ 94 h 210"/>
                <a:gd name="T108" fmla="*/ 11 w 151"/>
                <a:gd name="T109" fmla="*/ 100 h 210"/>
                <a:gd name="T110" fmla="*/ 4 w 151"/>
                <a:gd name="T111" fmla="*/ 103 h 210"/>
                <a:gd name="T112" fmla="*/ 0 w 151"/>
                <a:gd name="T113" fmla="*/ 109 h 210"/>
                <a:gd name="T114" fmla="*/ 0 w 151"/>
                <a:gd name="T115" fmla="*/ 118 h 210"/>
                <a:gd name="T116" fmla="*/ 11 w 151"/>
                <a:gd name="T117" fmla="*/ 1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210">
                  <a:moveTo>
                    <a:pt x="11" y="117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1" y="158"/>
                  </a:lnTo>
                  <a:lnTo>
                    <a:pt x="14" y="169"/>
                  </a:lnTo>
                  <a:lnTo>
                    <a:pt x="18" y="185"/>
                  </a:lnTo>
                  <a:lnTo>
                    <a:pt x="21" y="194"/>
                  </a:lnTo>
                  <a:lnTo>
                    <a:pt x="24" y="200"/>
                  </a:lnTo>
                  <a:lnTo>
                    <a:pt x="28" y="206"/>
                  </a:lnTo>
                  <a:lnTo>
                    <a:pt x="35" y="206"/>
                  </a:lnTo>
                  <a:lnTo>
                    <a:pt x="46" y="209"/>
                  </a:lnTo>
                  <a:lnTo>
                    <a:pt x="56" y="209"/>
                  </a:lnTo>
                  <a:lnTo>
                    <a:pt x="66" y="206"/>
                  </a:lnTo>
                  <a:lnTo>
                    <a:pt x="77" y="206"/>
                  </a:lnTo>
                  <a:lnTo>
                    <a:pt x="87" y="200"/>
                  </a:lnTo>
                  <a:lnTo>
                    <a:pt x="94" y="197"/>
                  </a:lnTo>
                  <a:lnTo>
                    <a:pt x="105" y="191"/>
                  </a:lnTo>
                  <a:lnTo>
                    <a:pt x="111" y="185"/>
                  </a:lnTo>
                  <a:lnTo>
                    <a:pt x="115" y="179"/>
                  </a:lnTo>
                  <a:lnTo>
                    <a:pt x="115" y="172"/>
                  </a:lnTo>
                  <a:lnTo>
                    <a:pt x="115" y="166"/>
                  </a:lnTo>
                  <a:lnTo>
                    <a:pt x="115" y="158"/>
                  </a:lnTo>
                  <a:lnTo>
                    <a:pt x="115" y="148"/>
                  </a:lnTo>
                  <a:lnTo>
                    <a:pt x="115" y="142"/>
                  </a:lnTo>
                  <a:lnTo>
                    <a:pt x="119" y="133"/>
                  </a:lnTo>
                  <a:lnTo>
                    <a:pt x="126" y="130"/>
                  </a:lnTo>
                  <a:lnTo>
                    <a:pt x="133" y="121"/>
                  </a:lnTo>
                  <a:lnTo>
                    <a:pt x="139" y="115"/>
                  </a:lnTo>
                  <a:lnTo>
                    <a:pt x="150" y="106"/>
                  </a:lnTo>
                  <a:lnTo>
                    <a:pt x="150" y="100"/>
                  </a:lnTo>
                  <a:lnTo>
                    <a:pt x="146" y="91"/>
                  </a:lnTo>
                  <a:lnTo>
                    <a:pt x="143" y="82"/>
                  </a:lnTo>
                  <a:lnTo>
                    <a:pt x="139" y="69"/>
                  </a:lnTo>
                  <a:lnTo>
                    <a:pt x="122" y="39"/>
                  </a:lnTo>
                  <a:lnTo>
                    <a:pt x="111" y="27"/>
                  </a:lnTo>
                  <a:lnTo>
                    <a:pt x="105" y="18"/>
                  </a:lnTo>
                  <a:lnTo>
                    <a:pt x="101" y="12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4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3" y="24"/>
                  </a:lnTo>
                  <a:lnTo>
                    <a:pt x="59" y="30"/>
                  </a:lnTo>
                  <a:lnTo>
                    <a:pt x="52" y="37"/>
                  </a:lnTo>
                  <a:lnTo>
                    <a:pt x="46" y="45"/>
                  </a:lnTo>
                  <a:lnTo>
                    <a:pt x="39" y="51"/>
                  </a:lnTo>
                  <a:lnTo>
                    <a:pt x="35" y="58"/>
                  </a:lnTo>
                  <a:lnTo>
                    <a:pt x="31" y="66"/>
                  </a:lnTo>
                  <a:lnTo>
                    <a:pt x="31" y="73"/>
                  </a:lnTo>
                  <a:lnTo>
                    <a:pt x="28" y="82"/>
                  </a:lnTo>
                  <a:lnTo>
                    <a:pt x="21" y="88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1" y="11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>
              <a:off x="1240" y="2613"/>
              <a:ext cx="165" cy="209"/>
            </a:xfrm>
            <a:custGeom>
              <a:avLst/>
              <a:gdLst>
                <a:gd name="T0" fmla="*/ 11 w 152"/>
                <a:gd name="T1" fmla="*/ 116 h 209"/>
                <a:gd name="T2" fmla="*/ 7 w 152"/>
                <a:gd name="T3" fmla="*/ 127 h 209"/>
                <a:gd name="T4" fmla="*/ 7 w 152"/>
                <a:gd name="T5" fmla="*/ 133 h 209"/>
                <a:gd name="T6" fmla="*/ 11 w 152"/>
                <a:gd name="T7" fmla="*/ 144 h 209"/>
                <a:gd name="T8" fmla="*/ 11 w 152"/>
                <a:gd name="T9" fmla="*/ 157 h 209"/>
                <a:gd name="T10" fmla="*/ 14 w 152"/>
                <a:gd name="T11" fmla="*/ 169 h 209"/>
                <a:gd name="T12" fmla="*/ 18 w 152"/>
                <a:gd name="T13" fmla="*/ 184 h 209"/>
                <a:gd name="T14" fmla="*/ 21 w 152"/>
                <a:gd name="T15" fmla="*/ 193 h 209"/>
                <a:gd name="T16" fmla="*/ 24 w 152"/>
                <a:gd name="T17" fmla="*/ 199 h 209"/>
                <a:gd name="T18" fmla="*/ 28 w 152"/>
                <a:gd name="T19" fmla="*/ 205 h 209"/>
                <a:gd name="T20" fmla="*/ 35 w 152"/>
                <a:gd name="T21" fmla="*/ 205 h 209"/>
                <a:gd name="T22" fmla="*/ 46 w 152"/>
                <a:gd name="T23" fmla="*/ 208 h 209"/>
                <a:gd name="T24" fmla="*/ 56 w 152"/>
                <a:gd name="T25" fmla="*/ 208 h 209"/>
                <a:gd name="T26" fmla="*/ 67 w 152"/>
                <a:gd name="T27" fmla="*/ 205 h 209"/>
                <a:gd name="T28" fmla="*/ 78 w 152"/>
                <a:gd name="T29" fmla="*/ 205 h 209"/>
                <a:gd name="T30" fmla="*/ 88 w 152"/>
                <a:gd name="T31" fmla="*/ 199 h 209"/>
                <a:gd name="T32" fmla="*/ 95 w 152"/>
                <a:gd name="T33" fmla="*/ 196 h 209"/>
                <a:gd name="T34" fmla="*/ 106 w 152"/>
                <a:gd name="T35" fmla="*/ 190 h 209"/>
                <a:gd name="T36" fmla="*/ 112 w 152"/>
                <a:gd name="T37" fmla="*/ 184 h 209"/>
                <a:gd name="T38" fmla="*/ 116 w 152"/>
                <a:gd name="T39" fmla="*/ 178 h 209"/>
                <a:gd name="T40" fmla="*/ 116 w 152"/>
                <a:gd name="T41" fmla="*/ 172 h 209"/>
                <a:gd name="T42" fmla="*/ 116 w 152"/>
                <a:gd name="T43" fmla="*/ 165 h 209"/>
                <a:gd name="T44" fmla="*/ 116 w 152"/>
                <a:gd name="T45" fmla="*/ 157 h 209"/>
                <a:gd name="T46" fmla="*/ 116 w 152"/>
                <a:gd name="T47" fmla="*/ 148 h 209"/>
                <a:gd name="T48" fmla="*/ 116 w 152"/>
                <a:gd name="T49" fmla="*/ 141 h 209"/>
                <a:gd name="T50" fmla="*/ 119 w 152"/>
                <a:gd name="T51" fmla="*/ 133 h 209"/>
                <a:gd name="T52" fmla="*/ 127 w 152"/>
                <a:gd name="T53" fmla="*/ 130 h 209"/>
                <a:gd name="T54" fmla="*/ 134 w 152"/>
                <a:gd name="T55" fmla="*/ 120 h 209"/>
                <a:gd name="T56" fmla="*/ 140 w 152"/>
                <a:gd name="T57" fmla="*/ 114 h 209"/>
                <a:gd name="T58" fmla="*/ 151 w 152"/>
                <a:gd name="T59" fmla="*/ 106 h 209"/>
                <a:gd name="T60" fmla="*/ 151 w 152"/>
                <a:gd name="T61" fmla="*/ 99 h 209"/>
                <a:gd name="T62" fmla="*/ 147 w 152"/>
                <a:gd name="T63" fmla="*/ 90 h 209"/>
                <a:gd name="T64" fmla="*/ 144 w 152"/>
                <a:gd name="T65" fmla="*/ 81 h 209"/>
                <a:gd name="T66" fmla="*/ 140 w 152"/>
                <a:gd name="T67" fmla="*/ 69 h 209"/>
                <a:gd name="T68" fmla="*/ 123 w 152"/>
                <a:gd name="T69" fmla="*/ 39 h 209"/>
                <a:gd name="T70" fmla="*/ 112 w 152"/>
                <a:gd name="T71" fmla="*/ 27 h 209"/>
                <a:gd name="T72" fmla="*/ 106 w 152"/>
                <a:gd name="T73" fmla="*/ 18 h 209"/>
                <a:gd name="T74" fmla="*/ 102 w 152"/>
                <a:gd name="T75" fmla="*/ 12 h 209"/>
                <a:gd name="T76" fmla="*/ 91 w 152"/>
                <a:gd name="T77" fmla="*/ 0 h 209"/>
                <a:gd name="T78" fmla="*/ 81 w 152"/>
                <a:gd name="T79" fmla="*/ 0 h 209"/>
                <a:gd name="T80" fmla="*/ 74 w 152"/>
                <a:gd name="T81" fmla="*/ 6 h 209"/>
                <a:gd name="T82" fmla="*/ 67 w 152"/>
                <a:gd name="T83" fmla="*/ 12 h 209"/>
                <a:gd name="T84" fmla="*/ 67 w 152"/>
                <a:gd name="T85" fmla="*/ 18 h 209"/>
                <a:gd name="T86" fmla="*/ 63 w 152"/>
                <a:gd name="T87" fmla="*/ 24 h 209"/>
                <a:gd name="T88" fmla="*/ 60 w 152"/>
                <a:gd name="T89" fmla="*/ 30 h 209"/>
                <a:gd name="T90" fmla="*/ 53 w 152"/>
                <a:gd name="T91" fmla="*/ 36 h 209"/>
                <a:gd name="T92" fmla="*/ 46 w 152"/>
                <a:gd name="T93" fmla="*/ 45 h 209"/>
                <a:gd name="T94" fmla="*/ 39 w 152"/>
                <a:gd name="T95" fmla="*/ 51 h 209"/>
                <a:gd name="T96" fmla="*/ 35 w 152"/>
                <a:gd name="T97" fmla="*/ 57 h 209"/>
                <a:gd name="T98" fmla="*/ 32 w 152"/>
                <a:gd name="T99" fmla="*/ 66 h 209"/>
                <a:gd name="T100" fmla="*/ 32 w 152"/>
                <a:gd name="T101" fmla="*/ 72 h 209"/>
                <a:gd name="T102" fmla="*/ 28 w 152"/>
                <a:gd name="T103" fmla="*/ 81 h 209"/>
                <a:gd name="T104" fmla="*/ 21 w 152"/>
                <a:gd name="T105" fmla="*/ 88 h 209"/>
                <a:gd name="T106" fmla="*/ 11 w 152"/>
                <a:gd name="T107" fmla="*/ 93 h 209"/>
                <a:gd name="T108" fmla="*/ 11 w 152"/>
                <a:gd name="T109" fmla="*/ 99 h 209"/>
                <a:gd name="T110" fmla="*/ 4 w 152"/>
                <a:gd name="T111" fmla="*/ 102 h 209"/>
                <a:gd name="T112" fmla="*/ 0 w 152"/>
                <a:gd name="T113" fmla="*/ 109 h 209"/>
                <a:gd name="T114" fmla="*/ 0 w 152"/>
                <a:gd name="T115" fmla="*/ 117 h 209"/>
                <a:gd name="T116" fmla="*/ 11 w 152"/>
                <a:gd name="T11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" h="209">
                  <a:moveTo>
                    <a:pt x="11" y="116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1" y="157"/>
                  </a:lnTo>
                  <a:lnTo>
                    <a:pt x="14" y="169"/>
                  </a:lnTo>
                  <a:lnTo>
                    <a:pt x="18" y="184"/>
                  </a:lnTo>
                  <a:lnTo>
                    <a:pt x="21" y="193"/>
                  </a:lnTo>
                  <a:lnTo>
                    <a:pt x="24" y="199"/>
                  </a:lnTo>
                  <a:lnTo>
                    <a:pt x="28" y="205"/>
                  </a:lnTo>
                  <a:lnTo>
                    <a:pt x="35" y="205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7" y="205"/>
                  </a:lnTo>
                  <a:lnTo>
                    <a:pt x="78" y="205"/>
                  </a:lnTo>
                  <a:lnTo>
                    <a:pt x="88" y="199"/>
                  </a:lnTo>
                  <a:lnTo>
                    <a:pt x="95" y="196"/>
                  </a:lnTo>
                  <a:lnTo>
                    <a:pt x="106" y="190"/>
                  </a:lnTo>
                  <a:lnTo>
                    <a:pt x="112" y="184"/>
                  </a:lnTo>
                  <a:lnTo>
                    <a:pt x="116" y="178"/>
                  </a:lnTo>
                  <a:lnTo>
                    <a:pt x="116" y="172"/>
                  </a:lnTo>
                  <a:lnTo>
                    <a:pt x="116" y="165"/>
                  </a:lnTo>
                  <a:lnTo>
                    <a:pt x="116" y="157"/>
                  </a:lnTo>
                  <a:lnTo>
                    <a:pt x="116" y="148"/>
                  </a:lnTo>
                  <a:lnTo>
                    <a:pt x="116" y="141"/>
                  </a:lnTo>
                  <a:lnTo>
                    <a:pt x="119" y="133"/>
                  </a:lnTo>
                  <a:lnTo>
                    <a:pt x="127" y="130"/>
                  </a:lnTo>
                  <a:lnTo>
                    <a:pt x="134" y="120"/>
                  </a:lnTo>
                  <a:lnTo>
                    <a:pt x="140" y="114"/>
                  </a:lnTo>
                  <a:lnTo>
                    <a:pt x="151" y="106"/>
                  </a:lnTo>
                  <a:lnTo>
                    <a:pt x="151" y="99"/>
                  </a:lnTo>
                  <a:lnTo>
                    <a:pt x="147" y="90"/>
                  </a:lnTo>
                  <a:lnTo>
                    <a:pt x="144" y="81"/>
                  </a:lnTo>
                  <a:lnTo>
                    <a:pt x="140" y="69"/>
                  </a:lnTo>
                  <a:lnTo>
                    <a:pt x="123" y="39"/>
                  </a:lnTo>
                  <a:lnTo>
                    <a:pt x="112" y="27"/>
                  </a:lnTo>
                  <a:lnTo>
                    <a:pt x="106" y="18"/>
                  </a:lnTo>
                  <a:lnTo>
                    <a:pt x="102" y="12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4" y="6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3" y="24"/>
                  </a:lnTo>
                  <a:lnTo>
                    <a:pt x="60" y="30"/>
                  </a:lnTo>
                  <a:lnTo>
                    <a:pt x="53" y="36"/>
                  </a:lnTo>
                  <a:lnTo>
                    <a:pt x="46" y="45"/>
                  </a:lnTo>
                  <a:lnTo>
                    <a:pt x="39" y="51"/>
                  </a:lnTo>
                  <a:lnTo>
                    <a:pt x="35" y="57"/>
                  </a:lnTo>
                  <a:lnTo>
                    <a:pt x="32" y="66"/>
                  </a:lnTo>
                  <a:lnTo>
                    <a:pt x="32" y="72"/>
                  </a:lnTo>
                  <a:lnTo>
                    <a:pt x="28" y="81"/>
                  </a:lnTo>
                  <a:lnTo>
                    <a:pt x="21" y="88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783" y="2981"/>
              <a:ext cx="162" cy="209"/>
            </a:xfrm>
            <a:custGeom>
              <a:avLst/>
              <a:gdLst>
                <a:gd name="T0" fmla="*/ 11 w 150"/>
                <a:gd name="T1" fmla="*/ 116 h 209"/>
                <a:gd name="T2" fmla="*/ 7 w 150"/>
                <a:gd name="T3" fmla="*/ 127 h 209"/>
                <a:gd name="T4" fmla="*/ 7 w 150"/>
                <a:gd name="T5" fmla="*/ 133 h 209"/>
                <a:gd name="T6" fmla="*/ 11 w 150"/>
                <a:gd name="T7" fmla="*/ 144 h 209"/>
                <a:gd name="T8" fmla="*/ 11 w 150"/>
                <a:gd name="T9" fmla="*/ 157 h 209"/>
                <a:gd name="T10" fmla="*/ 14 w 150"/>
                <a:gd name="T11" fmla="*/ 169 h 209"/>
                <a:gd name="T12" fmla="*/ 18 w 150"/>
                <a:gd name="T13" fmla="*/ 184 h 209"/>
                <a:gd name="T14" fmla="*/ 21 w 150"/>
                <a:gd name="T15" fmla="*/ 193 h 209"/>
                <a:gd name="T16" fmla="*/ 24 w 150"/>
                <a:gd name="T17" fmla="*/ 199 h 209"/>
                <a:gd name="T18" fmla="*/ 28 w 150"/>
                <a:gd name="T19" fmla="*/ 205 h 209"/>
                <a:gd name="T20" fmla="*/ 35 w 150"/>
                <a:gd name="T21" fmla="*/ 205 h 209"/>
                <a:gd name="T22" fmla="*/ 45 w 150"/>
                <a:gd name="T23" fmla="*/ 208 h 209"/>
                <a:gd name="T24" fmla="*/ 55 w 150"/>
                <a:gd name="T25" fmla="*/ 208 h 209"/>
                <a:gd name="T26" fmla="*/ 66 w 150"/>
                <a:gd name="T27" fmla="*/ 205 h 209"/>
                <a:gd name="T28" fmla="*/ 77 w 150"/>
                <a:gd name="T29" fmla="*/ 205 h 209"/>
                <a:gd name="T30" fmla="*/ 87 w 150"/>
                <a:gd name="T31" fmla="*/ 199 h 209"/>
                <a:gd name="T32" fmla="*/ 94 w 150"/>
                <a:gd name="T33" fmla="*/ 196 h 209"/>
                <a:gd name="T34" fmla="*/ 104 w 150"/>
                <a:gd name="T35" fmla="*/ 190 h 209"/>
                <a:gd name="T36" fmla="*/ 111 w 150"/>
                <a:gd name="T37" fmla="*/ 184 h 209"/>
                <a:gd name="T38" fmla="*/ 114 w 150"/>
                <a:gd name="T39" fmla="*/ 178 h 209"/>
                <a:gd name="T40" fmla="*/ 114 w 150"/>
                <a:gd name="T41" fmla="*/ 172 h 209"/>
                <a:gd name="T42" fmla="*/ 114 w 150"/>
                <a:gd name="T43" fmla="*/ 165 h 209"/>
                <a:gd name="T44" fmla="*/ 114 w 150"/>
                <a:gd name="T45" fmla="*/ 157 h 209"/>
                <a:gd name="T46" fmla="*/ 114 w 150"/>
                <a:gd name="T47" fmla="*/ 148 h 209"/>
                <a:gd name="T48" fmla="*/ 114 w 150"/>
                <a:gd name="T49" fmla="*/ 141 h 209"/>
                <a:gd name="T50" fmla="*/ 118 w 150"/>
                <a:gd name="T51" fmla="*/ 133 h 209"/>
                <a:gd name="T52" fmla="*/ 125 w 150"/>
                <a:gd name="T53" fmla="*/ 130 h 209"/>
                <a:gd name="T54" fmla="*/ 132 w 150"/>
                <a:gd name="T55" fmla="*/ 120 h 209"/>
                <a:gd name="T56" fmla="*/ 138 w 150"/>
                <a:gd name="T57" fmla="*/ 114 h 209"/>
                <a:gd name="T58" fmla="*/ 149 w 150"/>
                <a:gd name="T59" fmla="*/ 106 h 209"/>
                <a:gd name="T60" fmla="*/ 149 w 150"/>
                <a:gd name="T61" fmla="*/ 99 h 209"/>
                <a:gd name="T62" fmla="*/ 145 w 150"/>
                <a:gd name="T63" fmla="*/ 90 h 209"/>
                <a:gd name="T64" fmla="*/ 142 w 150"/>
                <a:gd name="T65" fmla="*/ 81 h 209"/>
                <a:gd name="T66" fmla="*/ 138 w 150"/>
                <a:gd name="T67" fmla="*/ 69 h 209"/>
                <a:gd name="T68" fmla="*/ 121 w 150"/>
                <a:gd name="T69" fmla="*/ 39 h 209"/>
                <a:gd name="T70" fmla="*/ 111 w 150"/>
                <a:gd name="T71" fmla="*/ 27 h 209"/>
                <a:gd name="T72" fmla="*/ 104 w 150"/>
                <a:gd name="T73" fmla="*/ 18 h 209"/>
                <a:gd name="T74" fmla="*/ 101 w 150"/>
                <a:gd name="T75" fmla="*/ 12 h 209"/>
                <a:gd name="T76" fmla="*/ 90 w 150"/>
                <a:gd name="T77" fmla="*/ 0 h 209"/>
                <a:gd name="T78" fmla="*/ 80 w 150"/>
                <a:gd name="T79" fmla="*/ 0 h 209"/>
                <a:gd name="T80" fmla="*/ 73 w 150"/>
                <a:gd name="T81" fmla="*/ 6 h 209"/>
                <a:gd name="T82" fmla="*/ 66 w 150"/>
                <a:gd name="T83" fmla="*/ 12 h 209"/>
                <a:gd name="T84" fmla="*/ 66 w 150"/>
                <a:gd name="T85" fmla="*/ 18 h 209"/>
                <a:gd name="T86" fmla="*/ 62 w 150"/>
                <a:gd name="T87" fmla="*/ 24 h 209"/>
                <a:gd name="T88" fmla="*/ 59 w 150"/>
                <a:gd name="T89" fmla="*/ 30 h 209"/>
                <a:gd name="T90" fmla="*/ 52 w 150"/>
                <a:gd name="T91" fmla="*/ 36 h 209"/>
                <a:gd name="T92" fmla="*/ 45 w 150"/>
                <a:gd name="T93" fmla="*/ 45 h 209"/>
                <a:gd name="T94" fmla="*/ 38 w 150"/>
                <a:gd name="T95" fmla="*/ 51 h 209"/>
                <a:gd name="T96" fmla="*/ 35 w 150"/>
                <a:gd name="T97" fmla="*/ 57 h 209"/>
                <a:gd name="T98" fmla="*/ 31 w 150"/>
                <a:gd name="T99" fmla="*/ 66 h 209"/>
                <a:gd name="T100" fmla="*/ 31 w 150"/>
                <a:gd name="T101" fmla="*/ 72 h 209"/>
                <a:gd name="T102" fmla="*/ 28 w 150"/>
                <a:gd name="T103" fmla="*/ 81 h 209"/>
                <a:gd name="T104" fmla="*/ 21 w 150"/>
                <a:gd name="T105" fmla="*/ 88 h 209"/>
                <a:gd name="T106" fmla="*/ 11 w 150"/>
                <a:gd name="T107" fmla="*/ 93 h 209"/>
                <a:gd name="T108" fmla="*/ 11 w 150"/>
                <a:gd name="T109" fmla="*/ 99 h 209"/>
                <a:gd name="T110" fmla="*/ 4 w 150"/>
                <a:gd name="T111" fmla="*/ 102 h 209"/>
                <a:gd name="T112" fmla="*/ 0 w 150"/>
                <a:gd name="T113" fmla="*/ 109 h 209"/>
                <a:gd name="T114" fmla="*/ 0 w 150"/>
                <a:gd name="T115" fmla="*/ 117 h 209"/>
                <a:gd name="T116" fmla="*/ 11 w 150"/>
                <a:gd name="T11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09">
                  <a:moveTo>
                    <a:pt x="11" y="116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1" y="157"/>
                  </a:lnTo>
                  <a:lnTo>
                    <a:pt x="14" y="169"/>
                  </a:lnTo>
                  <a:lnTo>
                    <a:pt x="18" y="184"/>
                  </a:lnTo>
                  <a:lnTo>
                    <a:pt x="21" y="193"/>
                  </a:lnTo>
                  <a:lnTo>
                    <a:pt x="24" y="199"/>
                  </a:lnTo>
                  <a:lnTo>
                    <a:pt x="28" y="205"/>
                  </a:lnTo>
                  <a:lnTo>
                    <a:pt x="35" y="205"/>
                  </a:lnTo>
                  <a:lnTo>
                    <a:pt x="45" y="208"/>
                  </a:lnTo>
                  <a:lnTo>
                    <a:pt x="55" y="208"/>
                  </a:lnTo>
                  <a:lnTo>
                    <a:pt x="66" y="205"/>
                  </a:lnTo>
                  <a:lnTo>
                    <a:pt x="77" y="205"/>
                  </a:lnTo>
                  <a:lnTo>
                    <a:pt x="87" y="199"/>
                  </a:lnTo>
                  <a:lnTo>
                    <a:pt x="94" y="196"/>
                  </a:lnTo>
                  <a:lnTo>
                    <a:pt x="104" y="190"/>
                  </a:lnTo>
                  <a:lnTo>
                    <a:pt x="111" y="184"/>
                  </a:lnTo>
                  <a:lnTo>
                    <a:pt x="114" y="178"/>
                  </a:lnTo>
                  <a:lnTo>
                    <a:pt x="114" y="172"/>
                  </a:lnTo>
                  <a:lnTo>
                    <a:pt x="114" y="165"/>
                  </a:lnTo>
                  <a:lnTo>
                    <a:pt x="114" y="157"/>
                  </a:lnTo>
                  <a:lnTo>
                    <a:pt x="114" y="148"/>
                  </a:lnTo>
                  <a:lnTo>
                    <a:pt x="114" y="141"/>
                  </a:lnTo>
                  <a:lnTo>
                    <a:pt x="118" y="133"/>
                  </a:lnTo>
                  <a:lnTo>
                    <a:pt x="125" y="130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49" y="106"/>
                  </a:lnTo>
                  <a:lnTo>
                    <a:pt x="149" y="99"/>
                  </a:lnTo>
                  <a:lnTo>
                    <a:pt x="145" y="90"/>
                  </a:lnTo>
                  <a:lnTo>
                    <a:pt x="142" y="81"/>
                  </a:lnTo>
                  <a:lnTo>
                    <a:pt x="138" y="69"/>
                  </a:lnTo>
                  <a:lnTo>
                    <a:pt x="121" y="39"/>
                  </a:lnTo>
                  <a:lnTo>
                    <a:pt x="111" y="27"/>
                  </a:lnTo>
                  <a:lnTo>
                    <a:pt x="104" y="18"/>
                  </a:lnTo>
                  <a:lnTo>
                    <a:pt x="101" y="1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3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2" y="24"/>
                  </a:lnTo>
                  <a:lnTo>
                    <a:pt x="59" y="30"/>
                  </a:lnTo>
                  <a:lnTo>
                    <a:pt x="52" y="36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28" y="81"/>
                  </a:lnTo>
                  <a:lnTo>
                    <a:pt x="21" y="88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1297" y="3523"/>
              <a:ext cx="164" cy="209"/>
            </a:xfrm>
            <a:custGeom>
              <a:avLst/>
              <a:gdLst>
                <a:gd name="T0" fmla="*/ 11 w 151"/>
                <a:gd name="T1" fmla="*/ 116 h 209"/>
                <a:gd name="T2" fmla="*/ 7 w 151"/>
                <a:gd name="T3" fmla="*/ 127 h 209"/>
                <a:gd name="T4" fmla="*/ 7 w 151"/>
                <a:gd name="T5" fmla="*/ 133 h 209"/>
                <a:gd name="T6" fmla="*/ 11 w 151"/>
                <a:gd name="T7" fmla="*/ 144 h 209"/>
                <a:gd name="T8" fmla="*/ 11 w 151"/>
                <a:gd name="T9" fmla="*/ 157 h 209"/>
                <a:gd name="T10" fmla="*/ 14 w 151"/>
                <a:gd name="T11" fmla="*/ 169 h 209"/>
                <a:gd name="T12" fmla="*/ 18 w 151"/>
                <a:gd name="T13" fmla="*/ 184 h 209"/>
                <a:gd name="T14" fmla="*/ 21 w 151"/>
                <a:gd name="T15" fmla="*/ 193 h 209"/>
                <a:gd name="T16" fmla="*/ 24 w 151"/>
                <a:gd name="T17" fmla="*/ 199 h 209"/>
                <a:gd name="T18" fmla="*/ 28 w 151"/>
                <a:gd name="T19" fmla="*/ 205 h 209"/>
                <a:gd name="T20" fmla="*/ 35 w 151"/>
                <a:gd name="T21" fmla="*/ 205 h 209"/>
                <a:gd name="T22" fmla="*/ 46 w 151"/>
                <a:gd name="T23" fmla="*/ 208 h 209"/>
                <a:gd name="T24" fmla="*/ 56 w 151"/>
                <a:gd name="T25" fmla="*/ 208 h 209"/>
                <a:gd name="T26" fmla="*/ 66 w 151"/>
                <a:gd name="T27" fmla="*/ 205 h 209"/>
                <a:gd name="T28" fmla="*/ 77 w 151"/>
                <a:gd name="T29" fmla="*/ 205 h 209"/>
                <a:gd name="T30" fmla="*/ 87 w 151"/>
                <a:gd name="T31" fmla="*/ 199 h 209"/>
                <a:gd name="T32" fmla="*/ 94 w 151"/>
                <a:gd name="T33" fmla="*/ 196 h 209"/>
                <a:gd name="T34" fmla="*/ 105 w 151"/>
                <a:gd name="T35" fmla="*/ 190 h 209"/>
                <a:gd name="T36" fmla="*/ 111 w 151"/>
                <a:gd name="T37" fmla="*/ 184 h 209"/>
                <a:gd name="T38" fmla="*/ 115 w 151"/>
                <a:gd name="T39" fmla="*/ 178 h 209"/>
                <a:gd name="T40" fmla="*/ 115 w 151"/>
                <a:gd name="T41" fmla="*/ 172 h 209"/>
                <a:gd name="T42" fmla="*/ 115 w 151"/>
                <a:gd name="T43" fmla="*/ 165 h 209"/>
                <a:gd name="T44" fmla="*/ 115 w 151"/>
                <a:gd name="T45" fmla="*/ 157 h 209"/>
                <a:gd name="T46" fmla="*/ 115 w 151"/>
                <a:gd name="T47" fmla="*/ 148 h 209"/>
                <a:gd name="T48" fmla="*/ 115 w 151"/>
                <a:gd name="T49" fmla="*/ 141 h 209"/>
                <a:gd name="T50" fmla="*/ 119 w 151"/>
                <a:gd name="T51" fmla="*/ 133 h 209"/>
                <a:gd name="T52" fmla="*/ 126 w 151"/>
                <a:gd name="T53" fmla="*/ 130 h 209"/>
                <a:gd name="T54" fmla="*/ 133 w 151"/>
                <a:gd name="T55" fmla="*/ 120 h 209"/>
                <a:gd name="T56" fmla="*/ 139 w 151"/>
                <a:gd name="T57" fmla="*/ 114 h 209"/>
                <a:gd name="T58" fmla="*/ 150 w 151"/>
                <a:gd name="T59" fmla="*/ 106 h 209"/>
                <a:gd name="T60" fmla="*/ 150 w 151"/>
                <a:gd name="T61" fmla="*/ 99 h 209"/>
                <a:gd name="T62" fmla="*/ 146 w 151"/>
                <a:gd name="T63" fmla="*/ 90 h 209"/>
                <a:gd name="T64" fmla="*/ 143 w 151"/>
                <a:gd name="T65" fmla="*/ 81 h 209"/>
                <a:gd name="T66" fmla="*/ 139 w 151"/>
                <a:gd name="T67" fmla="*/ 69 h 209"/>
                <a:gd name="T68" fmla="*/ 122 w 151"/>
                <a:gd name="T69" fmla="*/ 39 h 209"/>
                <a:gd name="T70" fmla="*/ 111 w 151"/>
                <a:gd name="T71" fmla="*/ 27 h 209"/>
                <a:gd name="T72" fmla="*/ 105 w 151"/>
                <a:gd name="T73" fmla="*/ 18 h 209"/>
                <a:gd name="T74" fmla="*/ 101 w 151"/>
                <a:gd name="T75" fmla="*/ 12 h 209"/>
                <a:gd name="T76" fmla="*/ 91 w 151"/>
                <a:gd name="T77" fmla="*/ 0 h 209"/>
                <a:gd name="T78" fmla="*/ 80 w 151"/>
                <a:gd name="T79" fmla="*/ 0 h 209"/>
                <a:gd name="T80" fmla="*/ 74 w 151"/>
                <a:gd name="T81" fmla="*/ 6 h 209"/>
                <a:gd name="T82" fmla="*/ 66 w 151"/>
                <a:gd name="T83" fmla="*/ 12 h 209"/>
                <a:gd name="T84" fmla="*/ 66 w 151"/>
                <a:gd name="T85" fmla="*/ 18 h 209"/>
                <a:gd name="T86" fmla="*/ 63 w 151"/>
                <a:gd name="T87" fmla="*/ 24 h 209"/>
                <a:gd name="T88" fmla="*/ 59 w 151"/>
                <a:gd name="T89" fmla="*/ 30 h 209"/>
                <a:gd name="T90" fmla="*/ 52 w 151"/>
                <a:gd name="T91" fmla="*/ 36 h 209"/>
                <a:gd name="T92" fmla="*/ 46 w 151"/>
                <a:gd name="T93" fmla="*/ 45 h 209"/>
                <a:gd name="T94" fmla="*/ 39 w 151"/>
                <a:gd name="T95" fmla="*/ 51 h 209"/>
                <a:gd name="T96" fmla="*/ 35 w 151"/>
                <a:gd name="T97" fmla="*/ 57 h 209"/>
                <a:gd name="T98" fmla="*/ 31 w 151"/>
                <a:gd name="T99" fmla="*/ 66 h 209"/>
                <a:gd name="T100" fmla="*/ 31 w 151"/>
                <a:gd name="T101" fmla="*/ 72 h 209"/>
                <a:gd name="T102" fmla="*/ 28 w 151"/>
                <a:gd name="T103" fmla="*/ 81 h 209"/>
                <a:gd name="T104" fmla="*/ 21 w 151"/>
                <a:gd name="T105" fmla="*/ 88 h 209"/>
                <a:gd name="T106" fmla="*/ 11 w 151"/>
                <a:gd name="T107" fmla="*/ 93 h 209"/>
                <a:gd name="T108" fmla="*/ 11 w 151"/>
                <a:gd name="T109" fmla="*/ 99 h 209"/>
                <a:gd name="T110" fmla="*/ 4 w 151"/>
                <a:gd name="T111" fmla="*/ 102 h 209"/>
                <a:gd name="T112" fmla="*/ 0 w 151"/>
                <a:gd name="T113" fmla="*/ 109 h 209"/>
                <a:gd name="T114" fmla="*/ 0 w 151"/>
                <a:gd name="T115" fmla="*/ 117 h 209"/>
                <a:gd name="T116" fmla="*/ 11 w 151"/>
                <a:gd name="T11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209">
                  <a:moveTo>
                    <a:pt x="11" y="116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1" y="157"/>
                  </a:lnTo>
                  <a:lnTo>
                    <a:pt x="14" y="169"/>
                  </a:lnTo>
                  <a:lnTo>
                    <a:pt x="18" y="184"/>
                  </a:lnTo>
                  <a:lnTo>
                    <a:pt x="21" y="193"/>
                  </a:lnTo>
                  <a:lnTo>
                    <a:pt x="24" y="199"/>
                  </a:lnTo>
                  <a:lnTo>
                    <a:pt x="28" y="205"/>
                  </a:lnTo>
                  <a:lnTo>
                    <a:pt x="35" y="205"/>
                  </a:lnTo>
                  <a:lnTo>
                    <a:pt x="46" y="208"/>
                  </a:lnTo>
                  <a:lnTo>
                    <a:pt x="56" y="208"/>
                  </a:lnTo>
                  <a:lnTo>
                    <a:pt x="66" y="205"/>
                  </a:lnTo>
                  <a:lnTo>
                    <a:pt x="77" y="205"/>
                  </a:lnTo>
                  <a:lnTo>
                    <a:pt x="87" y="199"/>
                  </a:lnTo>
                  <a:lnTo>
                    <a:pt x="94" y="196"/>
                  </a:lnTo>
                  <a:lnTo>
                    <a:pt x="105" y="190"/>
                  </a:lnTo>
                  <a:lnTo>
                    <a:pt x="111" y="184"/>
                  </a:lnTo>
                  <a:lnTo>
                    <a:pt x="115" y="178"/>
                  </a:lnTo>
                  <a:lnTo>
                    <a:pt x="115" y="172"/>
                  </a:lnTo>
                  <a:lnTo>
                    <a:pt x="115" y="165"/>
                  </a:lnTo>
                  <a:lnTo>
                    <a:pt x="115" y="157"/>
                  </a:lnTo>
                  <a:lnTo>
                    <a:pt x="115" y="148"/>
                  </a:lnTo>
                  <a:lnTo>
                    <a:pt x="115" y="141"/>
                  </a:lnTo>
                  <a:lnTo>
                    <a:pt x="119" y="133"/>
                  </a:lnTo>
                  <a:lnTo>
                    <a:pt x="126" y="130"/>
                  </a:lnTo>
                  <a:lnTo>
                    <a:pt x="133" y="120"/>
                  </a:lnTo>
                  <a:lnTo>
                    <a:pt x="139" y="114"/>
                  </a:lnTo>
                  <a:lnTo>
                    <a:pt x="150" y="106"/>
                  </a:lnTo>
                  <a:lnTo>
                    <a:pt x="150" y="99"/>
                  </a:lnTo>
                  <a:lnTo>
                    <a:pt x="146" y="90"/>
                  </a:lnTo>
                  <a:lnTo>
                    <a:pt x="143" y="81"/>
                  </a:lnTo>
                  <a:lnTo>
                    <a:pt x="139" y="69"/>
                  </a:lnTo>
                  <a:lnTo>
                    <a:pt x="122" y="39"/>
                  </a:lnTo>
                  <a:lnTo>
                    <a:pt x="111" y="27"/>
                  </a:lnTo>
                  <a:lnTo>
                    <a:pt x="105" y="18"/>
                  </a:lnTo>
                  <a:lnTo>
                    <a:pt x="101" y="12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4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3" y="24"/>
                  </a:lnTo>
                  <a:lnTo>
                    <a:pt x="59" y="30"/>
                  </a:lnTo>
                  <a:lnTo>
                    <a:pt x="52" y="36"/>
                  </a:lnTo>
                  <a:lnTo>
                    <a:pt x="46" y="45"/>
                  </a:lnTo>
                  <a:lnTo>
                    <a:pt x="39" y="51"/>
                  </a:lnTo>
                  <a:lnTo>
                    <a:pt x="35" y="57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28" y="81"/>
                  </a:lnTo>
                  <a:lnTo>
                    <a:pt x="21" y="88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73"/>
            <p:cNvSpPr>
              <a:spLocks/>
            </p:cNvSpPr>
            <p:nvPr/>
          </p:nvSpPr>
          <p:spPr bwMode="auto">
            <a:xfrm>
              <a:off x="764" y="3515"/>
              <a:ext cx="163" cy="209"/>
            </a:xfrm>
            <a:custGeom>
              <a:avLst/>
              <a:gdLst>
                <a:gd name="T0" fmla="*/ 11 w 150"/>
                <a:gd name="T1" fmla="*/ 116 h 209"/>
                <a:gd name="T2" fmla="*/ 7 w 150"/>
                <a:gd name="T3" fmla="*/ 127 h 209"/>
                <a:gd name="T4" fmla="*/ 7 w 150"/>
                <a:gd name="T5" fmla="*/ 133 h 209"/>
                <a:gd name="T6" fmla="*/ 11 w 150"/>
                <a:gd name="T7" fmla="*/ 144 h 209"/>
                <a:gd name="T8" fmla="*/ 11 w 150"/>
                <a:gd name="T9" fmla="*/ 157 h 209"/>
                <a:gd name="T10" fmla="*/ 14 w 150"/>
                <a:gd name="T11" fmla="*/ 169 h 209"/>
                <a:gd name="T12" fmla="*/ 18 w 150"/>
                <a:gd name="T13" fmla="*/ 184 h 209"/>
                <a:gd name="T14" fmla="*/ 21 w 150"/>
                <a:gd name="T15" fmla="*/ 193 h 209"/>
                <a:gd name="T16" fmla="*/ 24 w 150"/>
                <a:gd name="T17" fmla="*/ 199 h 209"/>
                <a:gd name="T18" fmla="*/ 28 w 150"/>
                <a:gd name="T19" fmla="*/ 205 h 209"/>
                <a:gd name="T20" fmla="*/ 35 w 150"/>
                <a:gd name="T21" fmla="*/ 205 h 209"/>
                <a:gd name="T22" fmla="*/ 45 w 150"/>
                <a:gd name="T23" fmla="*/ 208 h 209"/>
                <a:gd name="T24" fmla="*/ 55 w 150"/>
                <a:gd name="T25" fmla="*/ 208 h 209"/>
                <a:gd name="T26" fmla="*/ 66 w 150"/>
                <a:gd name="T27" fmla="*/ 205 h 209"/>
                <a:gd name="T28" fmla="*/ 77 w 150"/>
                <a:gd name="T29" fmla="*/ 205 h 209"/>
                <a:gd name="T30" fmla="*/ 87 w 150"/>
                <a:gd name="T31" fmla="*/ 199 h 209"/>
                <a:gd name="T32" fmla="*/ 94 w 150"/>
                <a:gd name="T33" fmla="*/ 196 h 209"/>
                <a:gd name="T34" fmla="*/ 104 w 150"/>
                <a:gd name="T35" fmla="*/ 190 h 209"/>
                <a:gd name="T36" fmla="*/ 111 w 150"/>
                <a:gd name="T37" fmla="*/ 184 h 209"/>
                <a:gd name="T38" fmla="*/ 114 w 150"/>
                <a:gd name="T39" fmla="*/ 178 h 209"/>
                <a:gd name="T40" fmla="*/ 114 w 150"/>
                <a:gd name="T41" fmla="*/ 172 h 209"/>
                <a:gd name="T42" fmla="*/ 114 w 150"/>
                <a:gd name="T43" fmla="*/ 165 h 209"/>
                <a:gd name="T44" fmla="*/ 114 w 150"/>
                <a:gd name="T45" fmla="*/ 157 h 209"/>
                <a:gd name="T46" fmla="*/ 114 w 150"/>
                <a:gd name="T47" fmla="*/ 148 h 209"/>
                <a:gd name="T48" fmla="*/ 114 w 150"/>
                <a:gd name="T49" fmla="*/ 141 h 209"/>
                <a:gd name="T50" fmla="*/ 118 w 150"/>
                <a:gd name="T51" fmla="*/ 133 h 209"/>
                <a:gd name="T52" fmla="*/ 125 w 150"/>
                <a:gd name="T53" fmla="*/ 130 h 209"/>
                <a:gd name="T54" fmla="*/ 132 w 150"/>
                <a:gd name="T55" fmla="*/ 120 h 209"/>
                <a:gd name="T56" fmla="*/ 138 w 150"/>
                <a:gd name="T57" fmla="*/ 114 h 209"/>
                <a:gd name="T58" fmla="*/ 149 w 150"/>
                <a:gd name="T59" fmla="*/ 106 h 209"/>
                <a:gd name="T60" fmla="*/ 149 w 150"/>
                <a:gd name="T61" fmla="*/ 99 h 209"/>
                <a:gd name="T62" fmla="*/ 145 w 150"/>
                <a:gd name="T63" fmla="*/ 90 h 209"/>
                <a:gd name="T64" fmla="*/ 142 w 150"/>
                <a:gd name="T65" fmla="*/ 81 h 209"/>
                <a:gd name="T66" fmla="*/ 138 w 150"/>
                <a:gd name="T67" fmla="*/ 69 h 209"/>
                <a:gd name="T68" fmla="*/ 121 w 150"/>
                <a:gd name="T69" fmla="*/ 39 h 209"/>
                <a:gd name="T70" fmla="*/ 111 w 150"/>
                <a:gd name="T71" fmla="*/ 27 h 209"/>
                <a:gd name="T72" fmla="*/ 104 w 150"/>
                <a:gd name="T73" fmla="*/ 18 h 209"/>
                <a:gd name="T74" fmla="*/ 101 w 150"/>
                <a:gd name="T75" fmla="*/ 12 h 209"/>
                <a:gd name="T76" fmla="*/ 90 w 150"/>
                <a:gd name="T77" fmla="*/ 0 h 209"/>
                <a:gd name="T78" fmla="*/ 80 w 150"/>
                <a:gd name="T79" fmla="*/ 0 h 209"/>
                <a:gd name="T80" fmla="*/ 73 w 150"/>
                <a:gd name="T81" fmla="*/ 6 h 209"/>
                <a:gd name="T82" fmla="*/ 66 w 150"/>
                <a:gd name="T83" fmla="*/ 12 h 209"/>
                <a:gd name="T84" fmla="*/ 66 w 150"/>
                <a:gd name="T85" fmla="*/ 18 h 209"/>
                <a:gd name="T86" fmla="*/ 62 w 150"/>
                <a:gd name="T87" fmla="*/ 24 h 209"/>
                <a:gd name="T88" fmla="*/ 59 w 150"/>
                <a:gd name="T89" fmla="*/ 30 h 209"/>
                <a:gd name="T90" fmla="*/ 52 w 150"/>
                <a:gd name="T91" fmla="*/ 36 h 209"/>
                <a:gd name="T92" fmla="*/ 45 w 150"/>
                <a:gd name="T93" fmla="*/ 45 h 209"/>
                <a:gd name="T94" fmla="*/ 38 w 150"/>
                <a:gd name="T95" fmla="*/ 51 h 209"/>
                <a:gd name="T96" fmla="*/ 35 w 150"/>
                <a:gd name="T97" fmla="*/ 57 h 209"/>
                <a:gd name="T98" fmla="*/ 31 w 150"/>
                <a:gd name="T99" fmla="*/ 66 h 209"/>
                <a:gd name="T100" fmla="*/ 31 w 150"/>
                <a:gd name="T101" fmla="*/ 72 h 209"/>
                <a:gd name="T102" fmla="*/ 28 w 150"/>
                <a:gd name="T103" fmla="*/ 81 h 209"/>
                <a:gd name="T104" fmla="*/ 21 w 150"/>
                <a:gd name="T105" fmla="*/ 88 h 209"/>
                <a:gd name="T106" fmla="*/ 11 w 150"/>
                <a:gd name="T107" fmla="*/ 93 h 209"/>
                <a:gd name="T108" fmla="*/ 11 w 150"/>
                <a:gd name="T109" fmla="*/ 99 h 209"/>
                <a:gd name="T110" fmla="*/ 4 w 150"/>
                <a:gd name="T111" fmla="*/ 102 h 209"/>
                <a:gd name="T112" fmla="*/ 0 w 150"/>
                <a:gd name="T113" fmla="*/ 109 h 209"/>
                <a:gd name="T114" fmla="*/ 0 w 150"/>
                <a:gd name="T115" fmla="*/ 117 h 209"/>
                <a:gd name="T116" fmla="*/ 11 w 150"/>
                <a:gd name="T11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09">
                  <a:moveTo>
                    <a:pt x="11" y="116"/>
                  </a:moveTo>
                  <a:lnTo>
                    <a:pt x="7" y="127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1" y="157"/>
                  </a:lnTo>
                  <a:lnTo>
                    <a:pt x="14" y="169"/>
                  </a:lnTo>
                  <a:lnTo>
                    <a:pt x="18" y="184"/>
                  </a:lnTo>
                  <a:lnTo>
                    <a:pt x="21" y="193"/>
                  </a:lnTo>
                  <a:lnTo>
                    <a:pt x="24" y="199"/>
                  </a:lnTo>
                  <a:lnTo>
                    <a:pt x="28" y="205"/>
                  </a:lnTo>
                  <a:lnTo>
                    <a:pt x="35" y="205"/>
                  </a:lnTo>
                  <a:lnTo>
                    <a:pt x="45" y="208"/>
                  </a:lnTo>
                  <a:lnTo>
                    <a:pt x="55" y="208"/>
                  </a:lnTo>
                  <a:lnTo>
                    <a:pt x="66" y="205"/>
                  </a:lnTo>
                  <a:lnTo>
                    <a:pt x="77" y="205"/>
                  </a:lnTo>
                  <a:lnTo>
                    <a:pt x="87" y="199"/>
                  </a:lnTo>
                  <a:lnTo>
                    <a:pt x="94" y="196"/>
                  </a:lnTo>
                  <a:lnTo>
                    <a:pt x="104" y="190"/>
                  </a:lnTo>
                  <a:lnTo>
                    <a:pt x="111" y="184"/>
                  </a:lnTo>
                  <a:lnTo>
                    <a:pt x="114" y="178"/>
                  </a:lnTo>
                  <a:lnTo>
                    <a:pt x="114" y="172"/>
                  </a:lnTo>
                  <a:lnTo>
                    <a:pt x="114" y="165"/>
                  </a:lnTo>
                  <a:lnTo>
                    <a:pt x="114" y="157"/>
                  </a:lnTo>
                  <a:lnTo>
                    <a:pt x="114" y="148"/>
                  </a:lnTo>
                  <a:lnTo>
                    <a:pt x="114" y="141"/>
                  </a:lnTo>
                  <a:lnTo>
                    <a:pt x="118" y="133"/>
                  </a:lnTo>
                  <a:lnTo>
                    <a:pt x="125" y="130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49" y="106"/>
                  </a:lnTo>
                  <a:lnTo>
                    <a:pt x="149" y="99"/>
                  </a:lnTo>
                  <a:lnTo>
                    <a:pt x="145" y="90"/>
                  </a:lnTo>
                  <a:lnTo>
                    <a:pt x="142" y="81"/>
                  </a:lnTo>
                  <a:lnTo>
                    <a:pt x="138" y="69"/>
                  </a:lnTo>
                  <a:lnTo>
                    <a:pt x="121" y="39"/>
                  </a:lnTo>
                  <a:lnTo>
                    <a:pt x="111" y="27"/>
                  </a:lnTo>
                  <a:lnTo>
                    <a:pt x="104" y="18"/>
                  </a:lnTo>
                  <a:lnTo>
                    <a:pt x="101" y="1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3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2" y="24"/>
                  </a:lnTo>
                  <a:lnTo>
                    <a:pt x="59" y="30"/>
                  </a:lnTo>
                  <a:lnTo>
                    <a:pt x="52" y="36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28" y="81"/>
                  </a:lnTo>
                  <a:lnTo>
                    <a:pt x="21" y="88"/>
                  </a:lnTo>
                  <a:lnTo>
                    <a:pt x="11" y="93"/>
                  </a:lnTo>
                  <a:lnTo>
                    <a:pt x="11" y="99"/>
                  </a:lnTo>
                  <a:lnTo>
                    <a:pt x="4" y="102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11" y="11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885" y="3255"/>
              <a:ext cx="340" cy="249"/>
            </a:xfrm>
            <a:custGeom>
              <a:avLst/>
              <a:gdLst>
                <a:gd name="T0" fmla="*/ 277 w 314"/>
                <a:gd name="T1" fmla="*/ 155 h 249"/>
                <a:gd name="T2" fmla="*/ 274 w 314"/>
                <a:gd name="T3" fmla="*/ 141 h 249"/>
                <a:gd name="T4" fmla="*/ 274 w 314"/>
                <a:gd name="T5" fmla="*/ 127 h 249"/>
                <a:gd name="T6" fmla="*/ 282 w 314"/>
                <a:gd name="T7" fmla="*/ 113 h 249"/>
                <a:gd name="T8" fmla="*/ 305 w 314"/>
                <a:gd name="T9" fmla="*/ 87 h 249"/>
                <a:gd name="T10" fmla="*/ 313 w 314"/>
                <a:gd name="T11" fmla="*/ 75 h 249"/>
                <a:gd name="T12" fmla="*/ 305 w 314"/>
                <a:gd name="T13" fmla="*/ 65 h 249"/>
                <a:gd name="T14" fmla="*/ 295 w 314"/>
                <a:gd name="T15" fmla="*/ 53 h 249"/>
                <a:gd name="T16" fmla="*/ 279 w 314"/>
                <a:gd name="T17" fmla="*/ 46 h 249"/>
                <a:gd name="T18" fmla="*/ 266 w 314"/>
                <a:gd name="T19" fmla="*/ 39 h 249"/>
                <a:gd name="T20" fmla="*/ 258 w 314"/>
                <a:gd name="T21" fmla="*/ 34 h 249"/>
                <a:gd name="T22" fmla="*/ 253 w 314"/>
                <a:gd name="T23" fmla="*/ 28 h 249"/>
                <a:gd name="T24" fmla="*/ 240 w 314"/>
                <a:gd name="T25" fmla="*/ 18 h 249"/>
                <a:gd name="T26" fmla="*/ 230 w 314"/>
                <a:gd name="T27" fmla="*/ 14 h 249"/>
                <a:gd name="T28" fmla="*/ 217 w 314"/>
                <a:gd name="T29" fmla="*/ 10 h 249"/>
                <a:gd name="T30" fmla="*/ 203 w 314"/>
                <a:gd name="T31" fmla="*/ 8 h 249"/>
                <a:gd name="T32" fmla="*/ 180 w 314"/>
                <a:gd name="T33" fmla="*/ 4 h 249"/>
                <a:gd name="T34" fmla="*/ 162 w 314"/>
                <a:gd name="T35" fmla="*/ 2 h 249"/>
                <a:gd name="T36" fmla="*/ 146 w 314"/>
                <a:gd name="T37" fmla="*/ 2 h 249"/>
                <a:gd name="T38" fmla="*/ 135 w 314"/>
                <a:gd name="T39" fmla="*/ 0 h 249"/>
                <a:gd name="T40" fmla="*/ 123 w 314"/>
                <a:gd name="T41" fmla="*/ 8 h 249"/>
                <a:gd name="T42" fmla="*/ 107 w 314"/>
                <a:gd name="T43" fmla="*/ 22 h 249"/>
                <a:gd name="T44" fmla="*/ 102 w 314"/>
                <a:gd name="T45" fmla="*/ 30 h 249"/>
                <a:gd name="T46" fmla="*/ 91 w 314"/>
                <a:gd name="T47" fmla="*/ 35 h 249"/>
                <a:gd name="T48" fmla="*/ 73 w 314"/>
                <a:gd name="T49" fmla="*/ 50 h 249"/>
                <a:gd name="T50" fmla="*/ 55 w 314"/>
                <a:gd name="T51" fmla="*/ 61 h 249"/>
                <a:gd name="T52" fmla="*/ 28 w 314"/>
                <a:gd name="T53" fmla="*/ 73 h 249"/>
                <a:gd name="T54" fmla="*/ 5 w 314"/>
                <a:gd name="T55" fmla="*/ 77 h 249"/>
                <a:gd name="T56" fmla="*/ 8 w 314"/>
                <a:gd name="T57" fmla="*/ 85 h 249"/>
                <a:gd name="T58" fmla="*/ 26 w 314"/>
                <a:gd name="T59" fmla="*/ 93 h 249"/>
                <a:gd name="T60" fmla="*/ 52 w 314"/>
                <a:gd name="T61" fmla="*/ 107 h 249"/>
                <a:gd name="T62" fmla="*/ 75 w 314"/>
                <a:gd name="T63" fmla="*/ 123 h 249"/>
                <a:gd name="T64" fmla="*/ 99 w 314"/>
                <a:gd name="T65" fmla="*/ 139 h 249"/>
                <a:gd name="T66" fmla="*/ 117 w 314"/>
                <a:gd name="T67" fmla="*/ 153 h 249"/>
                <a:gd name="T68" fmla="*/ 128 w 314"/>
                <a:gd name="T69" fmla="*/ 163 h 249"/>
                <a:gd name="T70" fmla="*/ 138 w 314"/>
                <a:gd name="T71" fmla="*/ 172 h 249"/>
                <a:gd name="T72" fmla="*/ 141 w 314"/>
                <a:gd name="T73" fmla="*/ 183 h 249"/>
                <a:gd name="T74" fmla="*/ 151 w 314"/>
                <a:gd name="T75" fmla="*/ 190 h 249"/>
                <a:gd name="T76" fmla="*/ 167 w 314"/>
                <a:gd name="T77" fmla="*/ 206 h 249"/>
                <a:gd name="T78" fmla="*/ 193 w 314"/>
                <a:gd name="T79" fmla="*/ 218 h 249"/>
                <a:gd name="T80" fmla="*/ 219 w 314"/>
                <a:gd name="T81" fmla="*/ 232 h 249"/>
                <a:gd name="T82" fmla="*/ 238 w 314"/>
                <a:gd name="T83" fmla="*/ 238 h 249"/>
                <a:gd name="T84" fmla="*/ 253 w 314"/>
                <a:gd name="T85" fmla="*/ 246 h 249"/>
                <a:gd name="T86" fmla="*/ 264 w 314"/>
                <a:gd name="T87" fmla="*/ 248 h 249"/>
                <a:gd name="T88" fmla="*/ 279 w 314"/>
                <a:gd name="T89" fmla="*/ 226 h 249"/>
                <a:gd name="T90" fmla="*/ 285 w 314"/>
                <a:gd name="T91" fmla="*/ 212 h 249"/>
                <a:gd name="T92" fmla="*/ 290 w 314"/>
                <a:gd name="T93" fmla="*/ 198 h 249"/>
                <a:gd name="T94" fmla="*/ 290 w 314"/>
                <a:gd name="T95" fmla="*/ 185 h 249"/>
                <a:gd name="T96" fmla="*/ 292 w 314"/>
                <a:gd name="T97" fmla="*/ 174 h 249"/>
                <a:gd name="T98" fmla="*/ 295 w 314"/>
                <a:gd name="T99" fmla="*/ 165 h 249"/>
                <a:gd name="T100" fmla="*/ 287 w 314"/>
                <a:gd name="T101" fmla="*/ 157 h 249"/>
                <a:gd name="T102" fmla="*/ 274 w 314"/>
                <a:gd name="T103" fmla="*/ 15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4" h="249">
                  <a:moveTo>
                    <a:pt x="279" y="159"/>
                  </a:moveTo>
                  <a:lnTo>
                    <a:pt x="277" y="155"/>
                  </a:lnTo>
                  <a:lnTo>
                    <a:pt x="274" y="145"/>
                  </a:lnTo>
                  <a:lnTo>
                    <a:pt x="274" y="141"/>
                  </a:lnTo>
                  <a:lnTo>
                    <a:pt x="274" y="135"/>
                  </a:lnTo>
                  <a:lnTo>
                    <a:pt x="274" y="127"/>
                  </a:lnTo>
                  <a:lnTo>
                    <a:pt x="277" y="121"/>
                  </a:lnTo>
                  <a:lnTo>
                    <a:pt x="282" y="113"/>
                  </a:lnTo>
                  <a:lnTo>
                    <a:pt x="295" y="97"/>
                  </a:lnTo>
                  <a:lnTo>
                    <a:pt x="305" y="87"/>
                  </a:lnTo>
                  <a:lnTo>
                    <a:pt x="313" y="81"/>
                  </a:lnTo>
                  <a:lnTo>
                    <a:pt x="313" y="75"/>
                  </a:lnTo>
                  <a:lnTo>
                    <a:pt x="311" y="69"/>
                  </a:lnTo>
                  <a:lnTo>
                    <a:pt x="305" y="65"/>
                  </a:lnTo>
                  <a:lnTo>
                    <a:pt x="297" y="57"/>
                  </a:lnTo>
                  <a:lnTo>
                    <a:pt x="295" y="53"/>
                  </a:lnTo>
                  <a:lnTo>
                    <a:pt x="285" y="48"/>
                  </a:lnTo>
                  <a:lnTo>
                    <a:pt x="279" y="46"/>
                  </a:lnTo>
                  <a:lnTo>
                    <a:pt x="274" y="42"/>
                  </a:lnTo>
                  <a:lnTo>
                    <a:pt x="266" y="39"/>
                  </a:lnTo>
                  <a:lnTo>
                    <a:pt x="264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3" y="28"/>
                  </a:lnTo>
                  <a:lnTo>
                    <a:pt x="250" y="24"/>
                  </a:lnTo>
                  <a:lnTo>
                    <a:pt x="240" y="18"/>
                  </a:lnTo>
                  <a:lnTo>
                    <a:pt x="235" y="16"/>
                  </a:lnTo>
                  <a:lnTo>
                    <a:pt x="230" y="14"/>
                  </a:lnTo>
                  <a:lnTo>
                    <a:pt x="224" y="12"/>
                  </a:lnTo>
                  <a:lnTo>
                    <a:pt x="217" y="10"/>
                  </a:lnTo>
                  <a:lnTo>
                    <a:pt x="211" y="8"/>
                  </a:lnTo>
                  <a:lnTo>
                    <a:pt x="203" y="8"/>
                  </a:lnTo>
                  <a:lnTo>
                    <a:pt x="188" y="8"/>
                  </a:lnTo>
                  <a:lnTo>
                    <a:pt x="180" y="4"/>
                  </a:lnTo>
                  <a:lnTo>
                    <a:pt x="170" y="2"/>
                  </a:lnTo>
                  <a:lnTo>
                    <a:pt x="162" y="2"/>
                  </a:lnTo>
                  <a:lnTo>
                    <a:pt x="154" y="2"/>
                  </a:lnTo>
                  <a:lnTo>
                    <a:pt x="146" y="2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5" y="4"/>
                  </a:lnTo>
                  <a:lnTo>
                    <a:pt x="123" y="8"/>
                  </a:lnTo>
                  <a:lnTo>
                    <a:pt x="115" y="14"/>
                  </a:lnTo>
                  <a:lnTo>
                    <a:pt x="107" y="22"/>
                  </a:lnTo>
                  <a:lnTo>
                    <a:pt x="104" y="26"/>
                  </a:lnTo>
                  <a:lnTo>
                    <a:pt x="102" y="30"/>
                  </a:lnTo>
                  <a:lnTo>
                    <a:pt x="96" y="32"/>
                  </a:lnTo>
                  <a:lnTo>
                    <a:pt x="91" y="35"/>
                  </a:lnTo>
                  <a:lnTo>
                    <a:pt x="86" y="42"/>
                  </a:lnTo>
                  <a:lnTo>
                    <a:pt x="73" y="50"/>
                  </a:lnTo>
                  <a:lnTo>
                    <a:pt x="63" y="57"/>
                  </a:lnTo>
                  <a:lnTo>
                    <a:pt x="55" y="61"/>
                  </a:lnTo>
                  <a:lnTo>
                    <a:pt x="42" y="67"/>
                  </a:lnTo>
                  <a:lnTo>
                    <a:pt x="28" y="73"/>
                  </a:lnTo>
                  <a:lnTo>
                    <a:pt x="16" y="75"/>
                  </a:lnTo>
                  <a:lnTo>
                    <a:pt x="5" y="77"/>
                  </a:lnTo>
                  <a:lnTo>
                    <a:pt x="0" y="81"/>
                  </a:lnTo>
                  <a:lnTo>
                    <a:pt x="8" y="85"/>
                  </a:lnTo>
                  <a:lnTo>
                    <a:pt x="16" y="89"/>
                  </a:lnTo>
                  <a:lnTo>
                    <a:pt x="26" y="93"/>
                  </a:lnTo>
                  <a:lnTo>
                    <a:pt x="42" y="99"/>
                  </a:lnTo>
                  <a:lnTo>
                    <a:pt x="52" y="107"/>
                  </a:lnTo>
                  <a:lnTo>
                    <a:pt x="65" y="115"/>
                  </a:lnTo>
                  <a:lnTo>
                    <a:pt x="75" y="123"/>
                  </a:lnTo>
                  <a:lnTo>
                    <a:pt x="86" y="129"/>
                  </a:lnTo>
                  <a:lnTo>
                    <a:pt x="99" y="139"/>
                  </a:lnTo>
                  <a:lnTo>
                    <a:pt x="110" y="149"/>
                  </a:lnTo>
                  <a:lnTo>
                    <a:pt x="117" y="153"/>
                  </a:lnTo>
                  <a:lnTo>
                    <a:pt x="123" y="159"/>
                  </a:lnTo>
                  <a:lnTo>
                    <a:pt x="128" y="163"/>
                  </a:lnTo>
                  <a:lnTo>
                    <a:pt x="133" y="167"/>
                  </a:lnTo>
                  <a:lnTo>
                    <a:pt x="138" y="172"/>
                  </a:lnTo>
                  <a:lnTo>
                    <a:pt x="141" y="176"/>
                  </a:lnTo>
                  <a:lnTo>
                    <a:pt x="141" y="183"/>
                  </a:lnTo>
                  <a:lnTo>
                    <a:pt x="146" y="186"/>
                  </a:lnTo>
                  <a:lnTo>
                    <a:pt x="151" y="190"/>
                  </a:lnTo>
                  <a:lnTo>
                    <a:pt x="159" y="200"/>
                  </a:lnTo>
                  <a:lnTo>
                    <a:pt x="167" y="206"/>
                  </a:lnTo>
                  <a:lnTo>
                    <a:pt x="180" y="214"/>
                  </a:lnTo>
                  <a:lnTo>
                    <a:pt x="193" y="218"/>
                  </a:lnTo>
                  <a:lnTo>
                    <a:pt x="206" y="226"/>
                  </a:lnTo>
                  <a:lnTo>
                    <a:pt x="219" y="232"/>
                  </a:lnTo>
                  <a:lnTo>
                    <a:pt x="232" y="236"/>
                  </a:lnTo>
                  <a:lnTo>
                    <a:pt x="238" y="238"/>
                  </a:lnTo>
                  <a:lnTo>
                    <a:pt x="246" y="242"/>
                  </a:lnTo>
                  <a:lnTo>
                    <a:pt x="253" y="246"/>
                  </a:lnTo>
                  <a:lnTo>
                    <a:pt x="258" y="248"/>
                  </a:lnTo>
                  <a:lnTo>
                    <a:pt x="264" y="248"/>
                  </a:lnTo>
                  <a:lnTo>
                    <a:pt x="271" y="238"/>
                  </a:lnTo>
                  <a:lnTo>
                    <a:pt x="279" y="226"/>
                  </a:lnTo>
                  <a:lnTo>
                    <a:pt x="282" y="220"/>
                  </a:lnTo>
                  <a:lnTo>
                    <a:pt x="285" y="212"/>
                  </a:lnTo>
                  <a:lnTo>
                    <a:pt x="285" y="206"/>
                  </a:lnTo>
                  <a:lnTo>
                    <a:pt x="290" y="198"/>
                  </a:lnTo>
                  <a:lnTo>
                    <a:pt x="290" y="190"/>
                  </a:lnTo>
                  <a:lnTo>
                    <a:pt x="290" y="185"/>
                  </a:lnTo>
                  <a:lnTo>
                    <a:pt x="290" y="178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5" y="165"/>
                  </a:lnTo>
                  <a:lnTo>
                    <a:pt x="295" y="161"/>
                  </a:lnTo>
                  <a:lnTo>
                    <a:pt x="287" y="157"/>
                  </a:lnTo>
                  <a:lnTo>
                    <a:pt x="279" y="153"/>
                  </a:lnTo>
                  <a:lnTo>
                    <a:pt x="274" y="153"/>
                  </a:lnTo>
                  <a:lnTo>
                    <a:pt x="269" y="15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75"/>
            <p:cNvSpPr>
              <a:spLocks/>
            </p:cNvSpPr>
            <p:nvPr/>
          </p:nvSpPr>
          <p:spPr bwMode="auto">
            <a:xfrm>
              <a:off x="1213" y="3109"/>
              <a:ext cx="201" cy="186"/>
            </a:xfrm>
            <a:custGeom>
              <a:avLst/>
              <a:gdLst>
                <a:gd name="T0" fmla="*/ 88 w 186"/>
                <a:gd name="T1" fmla="*/ 157 h 186"/>
                <a:gd name="T2" fmla="*/ 79 w 186"/>
                <a:gd name="T3" fmla="*/ 157 h 186"/>
                <a:gd name="T4" fmla="*/ 69 w 186"/>
                <a:gd name="T5" fmla="*/ 157 h 186"/>
                <a:gd name="T6" fmla="*/ 56 w 186"/>
                <a:gd name="T7" fmla="*/ 161 h 186"/>
                <a:gd name="T8" fmla="*/ 46 w 186"/>
                <a:gd name="T9" fmla="*/ 161 h 186"/>
                <a:gd name="T10" fmla="*/ 46 w 186"/>
                <a:gd name="T11" fmla="*/ 169 h 186"/>
                <a:gd name="T12" fmla="*/ 37 w 186"/>
                <a:gd name="T13" fmla="*/ 177 h 186"/>
                <a:gd name="T14" fmla="*/ 28 w 186"/>
                <a:gd name="T15" fmla="*/ 181 h 186"/>
                <a:gd name="T16" fmla="*/ 14 w 186"/>
                <a:gd name="T17" fmla="*/ 185 h 186"/>
                <a:gd name="T18" fmla="*/ 5 w 186"/>
                <a:gd name="T19" fmla="*/ 185 h 186"/>
                <a:gd name="T20" fmla="*/ 0 w 186"/>
                <a:gd name="T21" fmla="*/ 177 h 186"/>
                <a:gd name="T22" fmla="*/ 0 w 186"/>
                <a:gd name="T23" fmla="*/ 161 h 186"/>
                <a:gd name="T24" fmla="*/ 0 w 186"/>
                <a:gd name="T25" fmla="*/ 153 h 186"/>
                <a:gd name="T26" fmla="*/ 9 w 186"/>
                <a:gd name="T27" fmla="*/ 141 h 186"/>
                <a:gd name="T28" fmla="*/ 14 w 186"/>
                <a:gd name="T29" fmla="*/ 129 h 186"/>
                <a:gd name="T30" fmla="*/ 19 w 186"/>
                <a:gd name="T31" fmla="*/ 121 h 186"/>
                <a:gd name="T32" fmla="*/ 32 w 186"/>
                <a:gd name="T33" fmla="*/ 113 h 186"/>
                <a:gd name="T34" fmla="*/ 37 w 186"/>
                <a:gd name="T35" fmla="*/ 104 h 186"/>
                <a:gd name="T36" fmla="*/ 37 w 186"/>
                <a:gd name="T37" fmla="*/ 93 h 186"/>
                <a:gd name="T38" fmla="*/ 37 w 186"/>
                <a:gd name="T39" fmla="*/ 85 h 186"/>
                <a:gd name="T40" fmla="*/ 42 w 186"/>
                <a:gd name="T41" fmla="*/ 76 h 186"/>
                <a:gd name="T42" fmla="*/ 46 w 186"/>
                <a:gd name="T43" fmla="*/ 68 h 186"/>
                <a:gd name="T44" fmla="*/ 51 w 186"/>
                <a:gd name="T45" fmla="*/ 57 h 186"/>
                <a:gd name="T46" fmla="*/ 51 w 186"/>
                <a:gd name="T47" fmla="*/ 48 h 186"/>
                <a:gd name="T48" fmla="*/ 56 w 186"/>
                <a:gd name="T49" fmla="*/ 40 h 186"/>
                <a:gd name="T50" fmla="*/ 69 w 186"/>
                <a:gd name="T51" fmla="*/ 29 h 186"/>
                <a:gd name="T52" fmla="*/ 79 w 186"/>
                <a:gd name="T53" fmla="*/ 25 h 186"/>
                <a:gd name="T54" fmla="*/ 93 w 186"/>
                <a:gd name="T55" fmla="*/ 20 h 186"/>
                <a:gd name="T56" fmla="*/ 102 w 186"/>
                <a:gd name="T57" fmla="*/ 20 h 186"/>
                <a:gd name="T58" fmla="*/ 111 w 186"/>
                <a:gd name="T59" fmla="*/ 12 h 186"/>
                <a:gd name="T60" fmla="*/ 120 w 186"/>
                <a:gd name="T61" fmla="*/ 12 h 186"/>
                <a:gd name="T62" fmla="*/ 130 w 186"/>
                <a:gd name="T63" fmla="*/ 8 h 186"/>
                <a:gd name="T64" fmla="*/ 139 w 186"/>
                <a:gd name="T65" fmla="*/ 4 h 186"/>
                <a:gd name="T66" fmla="*/ 153 w 186"/>
                <a:gd name="T67" fmla="*/ 0 h 186"/>
                <a:gd name="T68" fmla="*/ 162 w 186"/>
                <a:gd name="T69" fmla="*/ 4 h 186"/>
                <a:gd name="T70" fmla="*/ 172 w 186"/>
                <a:gd name="T71" fmla="*/ 8 h 186"/>
                <a:gd name="T72" fmla="*/ 176 w 186"/>
                <a:gd name="T73" fmla="*/ 16 h 186"/>
                <a:gd name="T74" fmla="*/ 176 w 186"/>
                <a:gd name="T75" fmla="*/ 25 h 186"/>
                <a:gd name="T76" fmla="*/ 185 w 186"/>
                <a:gd name="T77" fmla="*/ 36 h 186"/>
                <a:gd name="T78" fmla="*/ 185 w 186"/>
                <a:gd name="T79" fmla="*/ 44 h 186"/>
                <a:gd name="T80" fmla="*/ 185 w 186"/>
                <a:gd name="T81" fmla="*/ 53 h 186"/>
                <a:gd name="T82" fmla="*/ 181 w 186"/>
                <a:gd name="T83" fmla="*/ 65 h 186"/>
                <a:gd name="T84" fmla="*/ 176 w 186"/>
                <a:gd name="T85" fmla="*/ 76 h 186"/>
                <a:gd name="T86" fmla="*/ 167 w 186"/>
                <a:gd name="T87" fmla="*/ 81 h 186"/>
                <a:gd name="T88" fmla="*/ 162 w 186"/>
                <a:gd name="T89" fmla="*/ 89 h 186"/>
                <a:gd name="T90" fmla="*/ 157 w 186"/>
                <a:gd name="T91" fmla="*/ 97 h 186"/>
                <a:gd name="T92" fmla="*/ 148 w 186"/>
                <a:gd name="T93" fmla="*/ 104 h 186"/>
                <a:gd name="T94" fmla="*/ 143 w 186"/>
                <a:gd name="T95" fmla="*/ 113 h 186"/>
                <a:gd name="T96" fmla="*/ 135 w 186"/>
                <a:gd name="T97" fmla="*/ 121 h 186"/>
                <a:gd name="T98" fmla="*/ 125 w 186"/>
                <a:gd name="T99" fmla="*/ 129 h 186"/>
                <a:gd name="T100" fmla="*/ 116 w 186"/>
                <a:gd name="T101" fmla="*/ 145 h 186"/>
                <a:gd name="T102" fmla="*/ 106 w 186"/>
                <a:gd name="T103" fmla="*/ 153 h 186"/>
                <a:gd name="T104" fmla="*/ 88 w 186"/>
                <a:gd name="T105" fmla="*/ 157 h 186"/>
                <a:gd name="T106" fmla="*/ 88 w 186"/>
                <a:gd name="T107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86">
                  <a:moveTo>
                    <a:pt x="88" y="157"/>
                  </a:moveTo>
                  <a:lnTo>
                    <a:pt x="79" y="157"/>
                  </a:lnTo>
                  <a:lnTo>
                    <a:pt x="69" y="157"/>
                  </a:lnTo>
                  <a:lnTo>
                    <a:pt x="56" y="161"/>
                  </a:lnTo>
                  <a:lnTo>
                    <a:pt x="46" y="161"/>
                  </a:lnTo>
                  <a:lnTo>
                    <a:pt x="46" y="169"/>
                  </a:lnTo>
                  <a:lnTo>
                    <a:pt x="37" y="177"/>
                  </a:lnTo>
                  <a:lnTo>
                    <a:pt x="28" y="181"/>
                  </a:lnTo>
                  <a:lnTo>
                    <a:pt x="14" y="185"/>
                  </a:lnTo>
                  <a:lnTo>
                    <a:pt x="5" y="185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9" y="141"/>
                  </a:lnTo>
                  <a:lnTo>
                    <a:pt x="14" y="129"/>
                  </a:lnTo>
                  <a:lnTo>
                    <a:pt x="19" y="121"/>
                  </a:lnTo>
                  <a:lnTo>
                    <a:pt x="32" y="113"/>
                  </a:lnTo>
                  <a:lnTo>
                    <a:pt x="37" y="104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42" y="76"/>
                  </a:lnTo>
                  <a:lnTo>
                    <a:pt x="46" y="68"/>
                  </a:lnTo>
                  <a:lnTo>
                    <a:pt x="51" y="57"/>
                  </a:lnTo>
                  <a:lnTo>
                    <a:pt x="51" y="48"/>
                  </a:lnTo>
                  <a:lnTo>
                    <a:pt x="56" y="40"/>
                  </a:lnTo>
                  <a:lnTo>
                    <a:pt x="69" y="29"/>
                  </a:lnTo>
                  <a:lnTo>
                    <a:pt x="79" y="25"/>
                  </a:lnTo>
                  <a:lnTo>
                    <a:pt x="93" y="20"/>
                  </a:lnTo>
                  <a:lnTo>
                    <a:pt x="102" y="20"/>
                  </a:lnTo>
                  <a:lnTo>
                    <a:pt x="111" y="12"/>
                  </a:lnTo>
                  <a:lnTo>
                    <a:pt x="120" y="12"/>
                  </a:lnTo>
                  <a:lnTo>
                    <a:pt x="130" y="8"/>
                  </a:lnTo>
                  <a:lnTo>
                    <a:pt x="139" y="4"/>
                  </a:lnTo>
                  <a:lnTo>
                    <a:pt x="153" y="0"/>
                  </a:lnTo>
                  <a:lnTo>
                    <a:pt x="162" y="4"/>
                  </a:lnTo>
                  <a:lnTo>
                    <a:pt x="172" y="8"/>
                  </a:lnTo>
                  <a:lnTo>
                    <a:pt x="176" y="16"/>
                  </a:lnTo>
                  <a:lnTo>
                    <a:pt x="176" y="25"/>
                  </a:lnTo>
                  <a:lnTo>
                    <a:pt x="185" y="36"/>
                  </a:lnTo>
                  <a:lnTo>
                    <a:pt x="185" y="44"/>
                  </a:lnTo>
                  <a:lnTo>
                    <a:pt x="185" y="53"/>
                  </a:lnTo>
                  <a:lnTo>
                    <a:pt x="181" y="65"/>
                  </a:lnTo>
                  <a:lnTo>
                    <a:pt x="176" y="76"/>
                  </a:lnTo>
                  <a:lnTo>
                    <a:pt x="167" y="81"/>
                  </a:lnTo>
                  <a:lnTo>
                    <a:pt x="162" y="89"/>
                  </a:lnTo>
                  <a:lnTo>
                    <a:pt x="157" y="97"/>
                  </a:lnTo>
                  <a:lnTo>
                    <a:pt x="148" y="104"/>
                  </a:lnTo>
                  <a:lnTo>
                    <a:pt x="143" y="113"/>
                  </a:lnTo>
                  <a:lnTo>
                    <a:pt x="135" y="121"/>
                  </a:lnTo>
                  <a:lnTo>
                    <a:pt x="125" y="129"/>
                  </a:lnTo>
                  <a:lnTo>
                    <a:pt x="116" y="145"/>
                  </a:lnTo>
                  <a:lnTo>
                    <a:pt x="106" y="153"/>
                  </a:lnTo>
                  <a:lnTo>
                    <a:pt x="88" y="157"/>
                  </a:lnTo>
                  <a:lnTo>
                    <a:pt x="88" y="15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76"/>
            <p:cNvSpPr>
              <a:spLocks/>
            </p:cNvSpPr>
            <p:nvPr/>
          </p:nvSpPr>
          <p:spPr bwMode="auto">
            <a:xfrm>
              <a:off x="1073" y="3076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77"/>
            <p:cNvSpPr>
              <a:spLocks/>
            </p:cNvSpPr>
            <p:nvPr/>
          </p:nvSpPr>
          <p:spPr bwMode="auto">
            <a:xfrm>
              <a:off x="1812" y="2886"/>
              <a:ext cx="221" cy="163"/>
            </a:xfrm>
            <a:custGeom>
              <a:avLst/>
              <a:gdLst>
                <a:gd name="T0" fmla="*/ 157 w 204"/>
                <a:gd name="T1" fmla="*/ 45 h 163"/>
                <a:gd name="T2" fmla="*/ 166 w 204"/>
                <a:gd name="T3" fmla="*/ 52 h 163"/>
                <a:gd name="T4" fmla="*/ 166 w 204"/>
                <a:gd name="T5" fmla="*/ 61 h 163"/>
                <a:gd name="T6" fmla="*/ 176 w 204"/>
                <a:gd name="T7" fmla="*/ 65 h 163"/>
                <a:gd name="T8" fmla="*/ 179 w 204"/>
                <a:gd name="T9" fmla="*/ 73 h 163"/>
                <a:gd name="T10" fmla="*/ 189 w 204"/>
                <a:gd name="T11" fmla="*/ 81 h 163"/>
                <a:gd name="T12" fmla="*/ 194 w 204"/>
                <a:gd name="T13" fmla="*/ 93 h 163"/>
                <a:gd name="T14" fmla="*/ 198 w 204"/>
                <a:gd name="T15" fmla="*/ 101 h 163"/>
                <a:gd name="T16" fmla="*/ 198 w 204"/>
                <a:gd name="T17" fmla="*/ 110 h 163"/>
                <a:gd name="T18" fmla="*/ 203 w 204"/>
                <a:gd name="T19" fmla="*/ 118 h 163"/>
                <a:gd name="T20" fmla="*/ 203 w 204"/>
                <a:gd name="T21" fmla="*/ 130 h 163"/>
                <a:gd name="T22" fmla="*/ 198 w 204"/>
                <a:gd name="T23" fmla="*/ 138 h 163"/>
                <a:gd name="T24" fmla="*/ 194 w 204"/>
                <a:gd name="T25" fmla="*/ 146 h 163"/>
                <a:gd name="T26" fmla="*/ 184 w 204"/>
                <a:gd name="T27" fmla="*/ 150 h 163"/>
                <a:gd name="T28" fmla="*/ 171 w 204"/>
                <a:gd name="T29" fmla="*/ 146 h 163"/>
                <a:gd name="T30" fmla="*/ 161 w 204"/>
                <a:gd name="T31" fmla="*/ 146 h 163"/>
                <a:gd name="T32" fmla="*/ 152 w 204"/>
                <a:gd name="T33" fmla="*/ 150 h 163"/>
                <a:gd name="T34" fmla="*/ 143 w 204"/>
                <a:gd name="T35" fmla="*/ 154 h 163"/>
                <a:gd name="T36" fmla="*/ 138 w 204"/>
                <a:gd name="T37" fmla="*/ 162 h 163"/>
                <a:gd name="T38" fmla="*/ 125 w 204"/>
                <a:gd name="T39" fmla="*/ 162 h 163"/>
                <a:gd name="T40" fmla="*/ 120 w 204"/>
                <a:gd name="T41" fmla="*/ 154 h 163"/>
                <a:gd name="T42" fmla="*/ 111 w 204"/>
                <a:gd name="T43" fmla="*/ 154 h 163"/>
                <a:gd name="T44" fmla="*/ 101 w 204"/>
                <a:gd name="T45" fmla="*/ 146 h 163"/>
                <a:gd name="T46" fmla="*/ 88 w 204"/>
                <a:gd name="T47" fmla="*/ 146 h 163"/>
                <a:gd name="T48" fmla="*/ 78 w 204"/>
                <a:gd name="T49" fmla="*/ 142 h 163"/>
                <a:gd name="T50" fmla="*/ 69 w 204"/>
                <a:gd name="T51" fmla="*/ 138 h 163"/>
                <a:gd name="T52" fmla="*/ 64 w 204"/>
                <a:gd name="T53" fmla="*/ 130 h 163"/>
                <a:gd name="T54" fmla="*/ 60 w 204"/>
                <a:gd name="T55" fmla="*/ 121 h 163"/>
                <a:gd name="T56" fmla="*/ 51 w 204"/>
                <a:gd name="T57" fmla="*/ 110 h 163"/>
                <a:gd name="T58" fmla="*/ 42 w 204"/>
                <a:gd name="T59" fmla="*/ 110 h 163"/>
                <a:gd name="T60" fmla="*/ 37 w 204"/>
                <a:gd name="T61" fmla="*/ 101 h 163"/>
                <a:gd name="T62" fmla="*/ 27 w 204"/>
                <a:gd name="T63" fmla="*/ 97 h 163"/>
                <a:gd name="T64" fmla="*/ 23 w 204"/>
                <a:gd name="T65" fmla="*/ 89 h 163"/>
                <a:gd name="T66" fmla="*/ 9 w 204"/>
                <a:gd name="T67" fmla="*/ 81 h 163"/>
                <a:gd name="T68" fmla="*/ 9 w 204"/>
                <a:gd name="T69" fmla="*/ 73 h 163"/>
                <a:gd name="T70" fmla="*/ 5 w 204"/>
                <a:gd name="T71" fmla="*/ 61 h 163"/>
                <a:gd name="T72" fmla="*/ 0 w 204"/>
                <a:gd name="T73" fmla="*/ 52 h 163"/>
                <a:gd name="T74" fmla="*/ 0 w 204"/>
                <a:gd name="T75" fmla="*/ 41 h 163"/>
                <a:gd name="T76" fmla="*/ 5 w 204"/>
                <a:gd name="T77" fmla="*/ 32 h 163"/>
                <a:gd name="T78" fmla="*/ 19 w 204"/>
                <a:gd name="T79" fmla="*/ 24 h 163"/>
                <a:gd name="T80" fmla="*/ 32 w 204"/>
                <a:gd name="T81" fmla="*/ 16 h 163"/>
                <a:gd name="T82" fmla="*/ 42 w 204"/>
                <a:gd name="T83" fmla="*/ 8 h 163"/>
                <a:gd name="T84" fmla="*/ 51 w 204"/>
                <a:gd name="T85" fmla="*/ 0 h 163"/>
                <a:gd name="T86" fmla="*/ 69 w 204"/>
                <a:gd name="T87" fmla="*/ 8 h 163"/>
                <a:gd name="T88" fmla="*/ 78 w 204"/>
                <a:gd name="T89" fmla="*/ 12 h 163"/>
                <a:gd name="T90" fmla="*/ 88 w 204"/>
                <a:gd name="T91" fmla="*/ 16 h 163"/>
                <a:gd name="T92" fmla="*/ 97 w 204"/>
                <a:gd name="T93" fmla="*/ 20 h 163"/>
                <a:gd name="T94" fmla="*/ 111 w 204"/>
                <a:gd name="T95" fmla="*/ 24 h 163"/>
                <a:gd name="T96" fmla="*/ 120 w 204"/>
                <a:gd name="T97" fmla="*/ 24 h 163"/>
                <a:gd name="T98" fmla="*/ 129 w 204"/>
                <a:gd name="T99" fmla="*/ 28 h 163"/>
                <a:gd name="T100" fmla="*/ 134 w 204"/>
                <a:gd name="T101" fmla="*/ 37 h 163"/>
                <a:gd name="T102" fmla="*/ 143 w 204"/>
                <a:gd name="T103" fmla="*/ 45 h 163"/>
                <a:gd name="T104" fmla="*/ 152 w 204"/>
                <a:gd name="T105" fmla="*/ 49 h 163"/>
                <a:gd name="T106" fmla="*/ 161 w 204"/>
                <a:gd name="T107" fmla="*/ 49 h 163"/>
                <a:gd name="T108" fmla="*/ 157 w 204"/>
                <a:gd name="T109" fmla="*/ 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3">
                  <a:moveTo>
                    <a:pt x="157" y="45"/>
                  </a:moveTo>
                  <a:lnTo>
                    <a:pt x="166" y="52"/>
                  </a:lnTo>
                  <a:lnTo>
                    <a:pt x="166" y="61"/>
                  </a:lnTo>
                  <a:lnTo>
                    <a:pt x="176" y="65"/>
                  </a:lnTo>
                  <a:lnTo>
                    <a:pt x="179" y="73"/>
                  </a:lnTo>
                  <a:lnTo>
                    <a:pt x="189" y="81"/>
                  </a:lnTo>
                  <a:lnTo>
                    <a:pt x="194" y="93"/>
                  </a:lnTo>
                  <a:lnTo>
                    <a:pt x="198" y="101"/>
                  </a:lnTo>
                  <a:lnTo>
                    <a:pt x="198" y="110"/>
                  </a:lnTo>
                  <a:lnTo>
                    <a:pt x="203" y="118"/>
                  </a:lnTo>
                  <a:lnTo>
                    <a:pt x="203" y="130"/>
                  </a:lnTo>
                  <a:lnTo>
                    <a:pt x="198" y="138"/>
                  </a:lnTo>
                  <a:lnTo>
                    <a:pt x="194" y="146"/>
                  </a:lnTo>
                  <a:lnTo>
                    <a:pt x="184" y="150"/>
                  </a:lnTo>
                  <a:lnTo>
                    <a:pt x="171" y="146"/>
                  </a:lnTo>
                  <a:lnTo>
                    <a:pt x="161" y="146"/>
                  </a:lnTo>
                  <a:lnTo>
                    <a:pt x="152" y="150"/>
                  </a:lnTo>
                  <a:lnTo>
                    <a:pt x="143" y="154"/>
                  </a:lnTo>
                  <a:lnTo>
                    <a:pt x="138" y="162"/>
                  </a:lnTo>
                  <a:lnTo>
                    <a:pt x="125" y="162"/>
                  </a:lnTo>
                  <a:lnTo>
                    <a:pt x="120" y="154"/>
                  </a:lnTo>
                  <a:lnTo>
                    <a:pt x="111" y="154"/>
                  </a:lnTo>
                  <a:lnTo>
                    <a:pt x="101" y="146"/>
                  </a:lnTo>
                  <a:lnTo>
                    <a:pt x="88" y="146"/>
                  </a:lnTo>
                  <a:lnTo>
                    <a:pt x="78" y="142"/>
                  </a:lnTo>
                  <a:lnTo>
                    <a:pt x="69" y="138"/>
                  </a:lnTo>
                  <a:lnTo>
                    <a:pt x="64" y="130"/>
                  </a:lnTo>
                  <a:lnTo>
                    <a:pt x="60" y="121"/>
                  </a:lnTo>
                  <a:lnTo>
                    <a:pt x="51" y="110"/>
                  </a:lnTo>
                  <a:lnTo>
                    <a:pt x="42" y="110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9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8" y="16"/>
                  </a:lnTo>
                  <a:lnTo>
                    <a:pt x="97" y="20"/>
                  </a:lnTo>
                  <a:lnTo>
                    <a:pt x="111" y="24"/>
                  </a:lnTo>
                  <a:lnTo>
                    <a:pt x="120" y="24"/>
                  </a:lnTo>
                  <a:lnTo>
                    <a:pt x="129" y="28"/>
                  </a:lnTo>
                  <a:lnTo>
                    <a:pt x="134" y="37"/>
                  </a:lnTo>
                  <a:lnTo>
                    <a:pt x="143" y="45"/>
                  </a:lnTo>
                  <a:lnTo>
                    <a:pt x="152" y="49"/>
                  </a:lnTo>
                  <a:lnTo>
                    <a:pt x="161" y="49"/>
                  </a:lnTo>
                  <a:lnTo>
                    <a:pt x="157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78"/>
            <p:cNvSpPr>
              <a:spLocks/>
            </p:cNvSpPr>
            <p:nvPr/>
          </p:nvSpPr>
          <p:spPr bwMode="auto">
            <a:xfrm>
              <a:off x="1752" y="3459"/>
              <a:ext cx="319" cy="247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2102" y="3503"/>
              <a:ext cx="221" cy="162"/>
            </a:xfrm>
            <a:custGeom>
              <a:avLst/>
              <a:gdLst>
                <a:gd name="T0" fmla="*/ 157 w 204"/>
                <a:gd name="T1" fmla="*/ 45 h 162"/>
                <a:gd name="T2" fmla="*/ 166 w 204"/>
                <a:gd name="T3" fmla="*/ 52 h 162"/>
                <a:gd name="T4" fmla="*/ 166 w 204"/>
                <a:gd name="T5" fmla="*/ 60 h 162"/>
                <a:gd name="T6" fmla="*/ 176 w 204"/>
                <a:gd name="T7" fmla="*/ 64 h 162"/>
                <a:gd name="T8" fmla="*/ 179 w 204"/>
                <a:gd name="T9" fmla="*/ 73 h 162"/>
                <a:gd name="T10" fmla="*/ 189 w 204"/>
                <a:gd name="T11" fmla="*/ 81 h 162"/>
                <a:gd name="T12" fmla="*/ 194 w 204"/>
                <a:gd name="T13" fmla="*/ 92 h 162"/>
                <a:gd name="T14" fmla="*/ 198 w 204"/>
                <a:gd name="T15" fmla="*/ 101 h 162"/>
                <a:gd name="T16" fmla="*/ 198 w 204"/>
                <a:gd name="T17" fmla="*/ 109 h 162"/>
                <a:gd name="T18" fmla="*/ 203 w 204"/>
                <a:gd name="T19" fmla="*/ 117 h 162"/>
                <a:gd name="T20" fmla="*/ 203 w 204"/>
                <a:gd name="T21" fmla="*/ 129 h 162"/>
                <a:gd name="T22" fmla="*/ 198 w 204"/>
                <a:gd name="T23" fmla="*/ 137 h 162"/>
                <a:gd name="T24" fmla="*/ 194 w 204"/>
                <a:gd name="T25" fmla="*/ 145 h 162"/>
                <a:gd name="T26" fmla="*/ 184 w 204"/>
                <a:gd name="T27" fmla="*/ 149 h 162"/>
                <a:gd name="T28" fmla="*/ 171 w 204"/>
                <a:gd name="T29" fmla="*/ 145 h 162"/>
                <a:gd name="T30" fmla="*/ 161 w 204"/>
                <a:gd name="T31" fmla="*/ 145 h 162"/>
                <a:gd name="T32" fmla="*/ 152 w 204"/>
                <a:gd name="T33" fmla="*/ 149 h 162"/>
                <a:gd name="T34" fmla="*/ 143 w 204"/>
                <a:gd name="T35" fmla="*/ 153 h 162"/>
                <a:gd name="T36" fmla="*/ 138 w 204"/>
                <a:gd name="T37" fmla="*/ 161 h 162"/>
                <a:gd name="T38" fmla="*/ 125 w 204"/>
                <a:gd name="T39" fmla="*/ 161 h 162"/>
                <a:gd name="T40" fmla="*/ 120 w 204"/>
                <a:gd name="T41" fmla="*/ 153 h 162"/>
                <a:gd name="T42" fmla="*/ 111 w 204"/>
                <a:gd name="T43" fmla="*/ 153 h 162"/>
                <a:gd name="T44" fmla="*/ 101 w 204"/>
                <a:gd name="T45" fmla="*/ 145 h 162"/>
                <a:gd name="T46" fmla="*/ 88 w 204"/>
                <a:gd name="T47" fmla="*/ 145 h 162"/>
                <a:gd name="T48" fmla="*/ 78 w 204"/>
                <a:gd name="T49" fmla="*/ 141 h 162"/>
                <a:gd name="T50" fmla="*/ 69 w 204"/>
                <a:gd name="T51" fmla="*/ 137 h 162"/>
                <a:gd name="T52" fmla="*/ 64 w 204"/>
                <a:gd name="T53" fmla="*/ 129 h 162"/>
                <a:gd name="T54" fmla="*/ 60 w 204"/>
                <a:gd name="T55" fmla="*/ 121 h 162"/>
                <a:gd name="T56" fmla="*/ 51 w 204"/>
                <a:gd name="T57" fmla="*/ 109 h 162"/>
                <a:gd name="T58" fmla="*/ 42 w 204"/>
                <a:gd name="T59" fmla="*/ 109 h 162"/>
                <a:gd name="T60" fmla="*/ 37 w 204"/>
                <a:gd name="T61" fmla="*/ 101 h 162"/>
                <a:gd name="T62" fmla="*/ 27 w 204"/>
                <a:gd name="T63" fmla="*/ 97 h 162"/>
                <a:gd name="T64" fmla="*/ 23 w 204"/>
                <a:gd name="T65" fmla="*/ 88 h 162"/>
                <a:gd name="T66" fmla="*/ 9 w 204"/>
                <a:gd name="T67" fmla="*/ 81 h 162"/>
                <a:gd name="T68" fmla="*/ 9 w 204"/>
                <a:gd name="T69" fmla="*/ 73 h 162"/>
                <a:gd name="T70" fmla="*/ 5 w 204"/>
                <a:gd name="T71" fmla="*/ 60 h 162"/>
                <a:gd name="T72" fmla="*/ 0 w 204"/>
                <a:gd name="T73" fmla="*/ 52 h 162"/>
                <a:gd name="T74" fmla="*/ 0 w 204"/>
                <a:gd name="T75" fmla="*/ 40 h 162"/>
                <a:gd name="T76" fmla="*/ 5 w 204"/>
                <a:gd name="T77" fmla="*/ 32 h 162"/>
                <a:gd name="T78" fmla="*/ 19 w 204"/>
                <a:gd name="T79" fmla="*/ 24 h 162"/>
                <a:gd name="T80" fmla="*/ 32 w 204"/>
                <a:gd name="T81" fmla="*/ 16 h 162"/>
                <a:gd name="T82" fmla="*/ 42 w 204"/>
                <a:gd name="T83" fmla="*/ 8 h 162"/>
                <a:gd name="T84" fmla="*/ 51 w 204"/>
                <a:gd name="T85" fmla="*/ 0 h 162"/>
                <a:gd name="T86" fmla="*/ 69 w 204"/>
                <a:gd name="T87" fmla="*/ 8 h 162"/>
                <a:gd name="T88" fmla="*/ 78 w 204"/>
                <a:gd name="T89" fmla="*/ 12 h 162"/>
                <a:gd name="T90" fmla="*/ 88 w 204"/>
                <a:gd name="T91" fmla="*/ 16 h 162"/>
                <a:gd name="T92" fmla="*/ 97 w 204"/>
                <a:gd name="T93" fmla="*/ 20 h 162"/>
                <a:gd name="T94" fmla="*/ 111 w 204"/>
                <a:gd name="T95" fmla="*/ 24 h 162"/>
                <a:gd name="T96" fmla="*/ 120 w 204"/>
                <a:gd name="T97" fmla="*/ 24 h 162"/>
                <a:gd name="T98" fmla="*/ 129 w 204"/>
                <a:gd name="T99" fmla="*/ 28 h 162"/>
                <a:gd name="T100" fmla="*/ 134 w 204"/>
                <a:gd name="T101" fmla="*/ 36 h 162"/>
                <a:gd name="T102" fmla="*/ 143 w 204"/>
                <a:gd name="T103" fmla="*/ 45 h 162"/>
                <a:gd name="T104" fmla="*/ 152 w 204"/>
                <a:gd name="T105" fmla="*/ 49 h 162"/>
                <a:gd name="T106" fmla="*/ 161 w 204"/>
                <a:gd name="T107" fmla="*/ 49 h 162"/>
                <a:gd name="T108" fmla="*/ 157 w 204"/>
                <a:gd name="T109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2">
                  <a:moveTo>
                    <a:pt x="157" y="45"/>
                  </a:moveTo>
                  <a:lnTo>
                    <a:pt x="166" y="52"/>
                  </a:lnTo>
                  <a:lnTo>
                    <a:pt x="166" y="60"/>
                  </a:lnTo>
                  <a:lnTo>
                    <a:pt x="176" y="64"/>
                  </a:lnTo>
                  <a:lnTo>
                    <a:pt x="179" y="73"/>
                  </a:lnTo>
                  <a:lnTo>
                    <a:pt x="189" y="81"/>
                  </a:lnTo>
                  <a:lnTo>
                    <a:pt x="194" y="92"/>
                  </a:lnTo>
                  <a:lnTo>
                    <a:pt x="198" y="101"/>
                  </a:lnTo>
                  <a:lnTo>
                    <a:pt x="198" y="109"/>
                  </a:lnTo>
                  <a:lnTo>
                    <a:pt x="203" y="117"/>
                  </a:lnTo>
                  <a:lnTo>
                    <a:pt x="203" y="129"/>
                  </a:lnTo>
                  <a:lnTo>
                    <a:pt x="198" y="137"/>
                  </a:lnTo>
                  <a:lnTo>
                    <a:pt x="194" y="145"/>
                  </a:lnTo>
                  <a:lnTo>
                    <a:pt x="184" y="149"/>
                  </a:lnTo>
                  <a:lnTo>
                    <a:pt x="171" y="145"/>
                  </a:lnTo>
                  <a:lnTo>
                    <a:pt x="161" y="145"/>
                  </a:lnTo>
                  <a:lnTo>
                    <a:pt x="152" y="149"/>
                  </a:lnTo>
                  <a:lnTo>
                    <a:pt x="143" y="153"/>
                  </a:lnTo>
                  <a:lnTo>
                    <a:pt x="138" y="161"/>
                  </a:lnTo>
                  <a:lnTo>
                    <a:pt x="125" y="161"/>
                  </a:lnTo>
                  <a:lnTo>
                    <a:pt x="120" y="153"/>
                  </a:lnTo>
                  <a:lnTo>
                    <a:pt x="111" y="153"/>
                  </a:lnTo>
                  <a:lnTo>
                    <a:pt x="101" y="145"/>
                  </a:lnTo>
                  <a:lnTo>
                    <a:pt x="88" y="145"/>
                  </a:lnTo>
                  <a:lnTo>
                    <a:pt x="78" y="141"/>
                  </a:lnTo>
                  <a:lnTo>
                    <a:pt x="69" y="137"/>
                  </a:lnTo>
                  <a:lnTo>
                    <a:pt x="64" y="129"/>
                  </a:lnTo>
                  <a:lnTo>
                    <a:pt x="60" y="121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8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8" y="16"/>
                  </a:lnTo>
                  <a:lnTo>
                    <a:pt x="97" y="20"/>
                  </a:lnTo>
                  <a:lnTo>
                    <a:pt x="111" y="24"/>
                  </a:lnTo>
                  <a:lnTo>
                    <a:pt x="120" y="24"/>
                  </a:lnTo>
                  <a:lnTo>
                    <a:pt x="129" y="28"/>
                  </a:lnTo>
                  <a:lnTo>
                    <a:pt x="134" y="36"/>
                  </a:lnTo>
                  <a:lnTo>
                    <a:pt x="143" y="45"/>
                  </a:lnTo>
                  <a:lnTo>
                    <a:pt x="152" y="49"/>
                  </a:lnTo>
                  <a:lnTo>
                    <a:pt x="161" y="49"/>
                  </a:lnTo>
                  <a:lnTo>
                    <a:pt x="157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407" y="3204"/>
              <a:ext cx="162" cy="124"/>
            </a:xfrm>
            <a:custGeom>
              <a:avLst/>
              <a:gdLst>
                <a:gd name="T0" fmla="*/ 115 w 150"/>
                <a:gd name="T1" fmla="*/ 34 h 124"/>
                <a:gd name="T2" fmla="*/ 122 w 150"/>
                <a:gd name="T3" fmla="*/ 40 h 124"/>
                <a:gd name="T4" fmla="*/ 122 w 150"/>
                <a:gd name="T5" fmla="*/ 46 h 124"/>
                <a:gd name="T6" fmla="*/ 129 w 150"/>
                <a:gd name="T7" fmla="*/ 49 h 124"/>
                <a:gd name="T8" fmla="*/ 132 w 150"/>
                <a:gd name="T9" fmla="*/ 55 h 124"/>
                <a:gd name="T10" fmla="*/ 139 w 150"/>
                <a:gd name="T11" fmla="*/ 62 h 124"/>
                <a:gd name="T12" fmla="*/ 142 w 150"/>
                <a:gd name="T13" fmla="*/ 71 h 124"/>
                <a:gd name="T14" fmla="*/ 146 w 150"/>
                <a:gd name="T15" fmla="*/ 77 h 124"/>
                <a:gd name="T16" fmla="*/ 146 w 150"/>
                <a:gd name="T17" fmla="*/ 83 h 124"/>
                <a:gd name="T18" fmla="*/ 149 w 150"/>
                <a:gd name="T19" fmla="*/ 90 h 124"/>
                <a:gd name="T20" fmla="*/ 149 w 150"/>
                <a:gd name="T21" fmla="*/ 98 h 124"/>
                <a:gd name="T22" fmla="*/ 146 w 150"/>
                <a:gd name="T23" fmla="*/ 105 h 124"/>
                <a:gd name="T24" fmla="*/ 142 w 150"/>
                <a:gd name="T25" fmla="*/ 111 h 124"/>
                <a:gd name="T26" fmla="*/ 135 w 150"/>
                <a:gd name="T27" fmla="*/ 114 h 124"/>
                <a:gd name="T28" fmla="*/ 125 w 150"/>
                <a:gd name="T29" fmla="*/ 111 h 124"/>
                <a:gd name="T30" fmla="*/ 119 w 150"/>
                <a:gd name="T31" fmla="*/ 111 h 124"/>
                <a:gd name="T32" fmla="*/ 112 w 150"/>
                <a:gd name="T33" fmla="*/ 114 h 124"/>
                <a:gd name="T34" fmla="*/ 105 w 150"/>
                <a:gd name="T35" fmla="*/ 117 h 124"/>
                <a:gd name="T36" fmla="*/ 101 w 150"/>
                <a:gd name="T37" fmla="*/ 123 h 124"/>
                <a:gd name="T38" fmla="*/ 91 w 150"/>
                <a:gd name="T39" fmla="*/ 123 h 124"/>
                <a:gd name="T40" fmla="*/ 88 w 150"/>
                <a:gd name="T41" fmla="*/ 117 h 124"/>
                <a:gd name="T42" fmla="*/ 81 w 150"/>
                <a:gd name="T43" fmla="*/ 117 h 124"/>
                <a:gd name="T44" fmla="*/ 74 w 150"/>
                <a:gd name="T45" fmla="*/ 111 h 124"/>
                <a:gd name="T46" fmla="*/ 64 w 150"/>
                <a:gd name="T47" fmla="*/ 111 h 124"/>
                <a:gd name="T48" fmla="*/ 58 w 150"/>
                <a:gd name="T49" fmla="*/ 108 h 124"/>
                <a:gd name="T50" fmla="*/ 51 w 150"/>
                <a:gd name="T51" fmla="*/ 105 h 124"/>
                <a:gd name="T52" fmla="*/ 47 w 150"/>
                <a:gd name="T53" fmla="*/ 98 h 124"/>
                <a:gd name="T54" fmla="*/ 44 w 150"/>
                <a:gd name="T55" fmla="*/ 92 h 124"/>
                <a:gd name="T56" fmla="*/ 37 w 150"/>
                <a:gd name="T57" fmla="*/ 83 h 124"/>
                <a:gd name="T58" fmla="*/ 30 w 150"/>
                <a:gd name="T59" fmla="*/ 83 h 124"/>
                <a:gd name="T60" fmla="*/ 27 w 150"/>
                <a:gd name="T61" fmla="*/ 77 h 124"/>
                <a:gd name="T62" fmla="*/ 20 w 150"/>
                <a:gd name="T63" fmla="*/ 74 h 124"/>
                <a:gd name="T64" fmla="*/ 17 w 150"/>
                <a:gd name="T65" fmla="*/ 68 h 124"/>
                <a:gd name="T66" fmla="*/ 7 w 150"/>
                <a:gd name="T67" fmla="*/ 62 h 124"/>
                <a:gd name="T68" fmla="*/ 7 w 150"/>
                <a:gd name="T69" fmla="*/ 55 h 124"/>
                <a:gd name="T70" fmla="*/ 3 w 150"/>
                <a:gd name="T71" fmla="*/ 46 h 124"/>
                <a:gd name="T72" fmla="*/ 0 w 150"/>
                <a:gd name="T73" fmla="*/ 40 h 124"/>
                <a:gd name="T74" fmla="*/ 0 w 150"/>
                <a:gd name="T75" fmla="*/ 31 h 124"/>
                <a:gd name="T76" fmla="*/ 3 w 150"/>
                <a:gd name="T77" fmla="*/ 25 h 124"/>
                <a:gd name="T78" fmla="*/ 14 w 150"/>
                <a:gd name="T79" fmla="*/ 18 h 124"/>
                <a:gd name="T80" fmla="*/ 24 w 150"/>
                <a:gd name="T81" fmla="*/ 12 h 124"/>
                <a:gd name="T82" fmla="*/ 30 w 150"/>
                <a:gd name="T83" fmla="*/ 6 h 124"/>
                <a:gd name="T84" fmla="*/ 37 w 150"/>
                <a:gd name="T85" fmla="*/ 0 h 124"/>
                <a:gd name="T86" fmla="*/ 51 w 150"/>
                <a:gd name="T87" fmla="*/ 6 h 124"/>
                <a:gd name="T88" fmla="*/ 58 w 150"/>
                <a:gd name="T89" fmla="*/ 9 h 124"/>
                <a:gd name="T90" fmla="*/ 64 w 150"/>
                <a:gd name="T91" fmla="*/ 12 h 124"/>
                <a:gd name="T92" fmla="*/ 71 w 150"/>
                <a:gd name="T93" fmla="*/ 15 h 124"/>
                <a:gd name="T94" fmla="*/ 81 w 150"/>
                <a:gd name="T95" fmla="*/ 18 h 124"/>
                <a:gd name="T96" fmla="*/ 88 w 150"/>
                <a:gd name="T97" fmla="*/ 18 h 124"/>
                <a:gd name="T98" fmla="*/ 95 w 150"/>
                <a:gd name="T99" fmla="*/ 21 h 124"/>
                <a:gd name="T100" fmla="*/ 98 w 150"/>
                <a:gd name="T101" fmla="*/ 28 h 124"/>
                <a:gd name="T102" fmla="*/ 105 w 150"/>
                <a:gd name="T103" fmla="*/ 34 h 124"/>
                <a:gd name="T104" fmla="*/ 112 w 150"/>
                <a:gd name="T105" fmla="*/ 37 h 124"/>
                <a:gd name="T106" fmla="*/ 119 w 150"/>
                <a:gd name="T107" fmla="*/ 37 h 124"/>
                <a:gd name="T108" fmla="*/ 115 w 150"/>
                <a:gd name="T109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" h="124">
                  <a:moveTo>
                    <a:pt x="115" y="34"/>
                  </a:moveTo>
                  <a:lnTo>
                    <a:pt x="122" y="40"/>
                  </a:lnTo>
                  <a:lnTo>
                    <a:pt x="122" y="46"/>
                  </a:lnTo>
                  <a:lnTo>
                    <a:pt x="129" y="49"/>
                  </a:lnTo>
                  <a:lnTo>
                    <a:pt x="132" y="55"/>
                  </a:lnTo>
                  <a:lnTo>
                    <a:pt x="139" y="62"/>
                  </a:lnTo>
                  <a:lnTo>
                    <a:pt x="142" y="71"/>
                  </a:lnTo>
                  <a:lnTo>
                    <a:pt x="146" y="77"/>
                  </a:lnTo>
                  <a:lnTo>
                    <a:pt x="146" y="83"/>
                  </a:lnTo>
                  <a:lnTo>
                    <a:pt x="149" y="90"/>
                  </a:lnTo>
                  <a:lnTo>
                    <a:pt x="149" y="98"/>
                  </a:lnTo>
                  <a:lnTo>
                    <a:pt x="146" y="105"/>
                  </a:lnTo>
                  <a:lnTo>
                    <a:pt x="142" y="111"/>
                  </a:lnTo>
                  <a:lnTo>
                    <a:pt x="135" y="114"/>
                  </a:lnTo>
                  <a:lnTo>
                    <a:pt x="125" y="111"/>
                  </a:lnTo>
                  <a:lnTo>
                    <a:pt x="119" y="111"/>
                  </a:lnTo>
                  <a:lnTo>
                    <a:pt x="112" y="114"/>
                  </a:lnTo>
                  <a:lnTo>
                    <a:pt x="105" y="117"/>
                  </a:lnTo>
                  <a:lnTo>
                    <a:pt x="101" y="123"/>
                  </a:lnTo>
                  <a:lnTo>
                    <a:pt x="91" y="123"/>
                  </a:lnTo>
                  <a:lnTo>
                    <a:pt x="88" y="117"/>
                  </a:lnTo>
                  <a:lnTo>
                    <a:pt x="81" y="117"/>
                  </a:lnTo>
                  <a:lnTo>
                    <a:pt x="74" y="111"/>
                  </a:lnTo>
                  <a:lnTo>
                    <a:pt x="64" y="111"/>
                  </a:lnTo>
                  <a:lnTo>
                    <a:pt x="58" y="108"/>
                  </a:lnTo>
                  <a:lnTo>
                    <a:pt x="51" y="105"/>
                  </a:lnTo>
                  <a:lnTo>
                    <a:pt x="47" y="98"/>
                  </a:lnTo>
                  <a:lnTo>
                    <a:pt x="44" y="92"/>
                  </a:lnTo>
                  <a:lnTo>
                    <a:pt x="37" y="83"/>
                  </a:lnTo>
                  <a:lnTo>
                    <a:pt x="30" y="83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7" y="68"/>
                  </a:lnTo>
                  <a:lnTo>
                    <a:pt x="7" y="62"/>
                  </a:lnTo>
                  <a:lnTo>
                    <a:pt x="7" y="55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1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1" y="6"/>
                  </a:lnTo>
                  <a:lnTo>
                    <a:pt x="58" y="9"/>
                  </a:lnTo>
                  <a:lnTo>
                    <a:pt x="64" y="12"/>
                  </a:lnTo>
                  <a:lnTo>
                    <a:pt x="71" y="15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5" y="21"/>
                  </a:lnTo>
                  <a:lnTo>
                    <a:pt x="98" y="28"/>
                  </a:lnTo>
                  <a:lnTo>
                    <a:pt x="105" y="34"/>
                  </a:lnTo>
                  <a:lnTo>
                    <a:pt x="112" y="37"/>
                  </a:lnTo>
                  <a:lnTo>
                    <a:pt x="119" y="37"/>
                  </a:lnTo>
                  <a:lnTo>
                    <a:pt x="115" y="34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2139" y="3238"/>
              <a:ext cx="221" cy="162"/>
            </a:xfrm>
            <a:custGeom>
              <a:avLst/>
              <a:gdLst>
                <a:gd name="T0" fmla="*/ 157 w 204"/>
                <a:gd name="T1" fmla="*/ 45 h 162"/>
                <a:gd name="T2" fmla="*/ 166 w 204"/>
                <a:gd name="T3" fmla="*/ 52 h 162"/>
                <a:gd name="T4" fmla="*/ 166 w 204"/>
                <a:gd name="T5" fmla="*/ 60 h 162"/>
                <a:gd name="T6" fmla="*/ 176 w 204"/>
                <a:gd name="T7" fmla="*/ 64 h 162"/>
                <a:gd name="T8" fmla="*/ 179 w 204"/>
                <a:gd name="T9" fmla="*/ 73 h 162"/>
                <a:gd name="T10" fmla="*/ 189 w 204"/>
                <a:gd name="T11" fmla="*/ 81 h 162"/>
                <a:gd name="T12" fmla="*/ 194 w 204"/>
                <a:gd name="T13" fmla="*/ 92 h 162"/>
                <a:gd name="T14" fmla="*/ 198 w 204"/>
                <a:gd name="T15" fmla="*/ 101 h 162"/>
                <a:gd name="T16" fmla="*/ 198 w 204"/>
                <a:gd name="T17" fmla="*/ 109 h 162"/>
                <a:gd name="T18" fmla="*/ 203 w 204"/>
                <a:gd name="T19" fmla="*/ 117 h 162"/>
                <a:gd name="T20" fmla="*/ 203 w 204"/>
                <a:gd name="T21" fmla="*/ 129 h 162"/>
                <a:gd name="T22" fmla="*/ 198 w 204"/>
                <a:gd name="T23" fmla="*/ 137 h 162"/>
                <a:gd name="T24" fmla="*/ 194 w 204"/>
                <a:gd name="T25" fmla="*/ 145 h 162"/>
                <a:gd name="T26" fmla="*/ 184 w 204"/>
                <a:gd name="T27" fmla="*/ 149 h 162"/>
                <a:gd name="T28" fmla="*/ 171 w 204"/>
                <a:gd name="T29" fmla="*/ 145 h 162"/>
                <a:gd name="T30" fmla="*/ 161 w 204"/>
                <a:gd name="T31" fmla="*/ 145 h 162"/>
                <a:gd name="T32" fmla="*/ 152 w 204"/>
                <a:gd name="T33" fmla="*/ 149 h 162"/>
                <a:gd name="T34" fmla="*/ 143 w 204"/>
                <a:gd name="T35" fmla="*/ 153 h 162"/>
                <a:gd name="T36" fmla="*/ 138 w 204"/>
                <a:gd name="T37" fmla="*/ 161 h 162"/>
                <a:gd name="T38" fmla="*/ 125 w 204"/>
                <a:gd name="T39" fmla="*/ 161 h 162"/>
                <a:gd name="T40" fmla="*/ 120 w 204"/>
                <a:gd name="T41" fmla="*/ 153 h 162"/>
                <a:gd name="T42" fmla="*/ 111 w 204"/>
                <a:gd name="T43" fmla="*/ 153 h 162"/>
                <a:gd name="T44" fmla="*/ 101 w 204"/>
                <a:gd name="T45" fmla="*/ 145 h 162"/>
                <a:gd name="T46" fmla="*/ 88 w 204"/>
                <a:gd name="T47" fmla="*/ 145 h 162"/>
                <a:gd name="T48" fmla="*/ 78 w 204"/>
                <a:gd name="T49" fmla="*/ 141 h 162"/>
                <a:gd name="T50" fmla="*/ 69 w 204"/>
                <a:gd name="T51" fmla="*/ 137 h 162"/>
                <a:gd name="T52" fmla="*/ 64 w 204"/>
                <a:gd name="T53" fmla="*/ 129 h 162"/>
                <a:gd name="T54" fmla="*/ 60 w 204"/>
                <a:gd name="T55" fmla="*/ 121 h 162"/>
                <a:gd name="T56" fmla="*/ 51 w 204"/>
                <a:gd name="T57" fmla="*/ 109 h 162"/>
                <a:gd name="T58" fmla="*/ 42 w 204"/>
                <a:gd name="T59" fmla="*/ 109 h 162"/>
                <a:gd name="T60" fmla="*/ 37 w 204"/>
                <a:gd name="T61" fmla="*/ 101 h 162"/>
                <a:gd name="T62" fmla="*/ 27 w 204"/>
                <a:gd name="T63" fmla="*/ 97 h 162"/>
                <a:gd name="T64" fmla="*/ 23 w 204"/>
                <a:gd name="T65" fmla="*/ 88 h 162"/>
                <a:gd name="T66" fmla="*/ 9 w 204"/>
                <a:gd name="T67" fmla="*/ 81 h 162"/>
                <a:gd name="T68" fmla="*/ 9 w 204"/>
                <a:gd name="T69" fmla="*/ 73 h 162"/>
                <a:gd name="T70" fmla="*/ 5 w 204"/>
                <a:gd name="T71" fmla="*/ 60 h 162"/>
                <a:gd name="T72" fmla="*/ 0 w 204"/>
                <a:gd name="T73" fmla="*/ 52 h 162"/>
                <a:gd name="T74" fmla="*/ 0 w 204"/>
                <a:gd name="T75" fmla="*/ 40 h 162"/>
                <a:gd name="T76" fmla="*/ 5 w 204"/>
                <a:gd name="T77" fmla="*/ 32 h 162"/>
                <a:gd name="T78" fmla="*/ 19 w 204"/>
                <a:gd name="T79" fmla="*/ 24 h 162"/>
                <a:gd name="T80" fmla="*/ 32 w 204"/>
                <a:gd name="T81" fmla="*/ 16 h 162"/>
                <a:gd name="T82" fmla="*/ 42 w 204"/>
                <a:gd name="T83" fmla="*/ 8 h 162"/>
                <a:gd name="T84" fmla="*/ 51 w 204"/>
                <a:gd name="T85" fmla="*/ 0 h 162"/>
                <a:gd name="T86" fmla="*/ 69 w 204"/>
                <a:gd name="T87" fmla="*/ 8 h 162"/>
                <a:gd name="T88" fmla="*/ 78 w 204"/>
                <a:gd name="T89" fmla="*/ 12 h 162"/>
                <a:gd name="T90" fmla="*/ 88 w 204"/>
                <a:gd name="T91" fmla="*/ 16 h 162"/>
                <a:gd name="T92" fmla="*/ 97 w 204"/>
                <a:gd name="T93" fmla="*/ 20 h 162"/>
                <a:gd name="T94" fmla="*/ 111 w 204"/>
                <a:gd name="T95" fmla="*/ 24 h 162"/>
                <a:gd name="T96" fmla="*/ 120 w 204"/>
                <a:gd name="T97" fmla="*/ 24 h 162"/>
                <a:gd name="T98" fmla="*/ 129 w 204"/>
                <a:gd name="T99" fmla="*/ 28 h 162"/>
                <a:gd name="T100" fmla="*/ 134 w 204"/>
                <a:gd name="T101" fmla="*/ 36 h 162"/>
                <a:gd name="T102" fmla="*/ 143 w 204"/>
                <a:gd name="T103" fmla="*/ 45 h 162"/>
                <a:gd name="T104" fmla="*/ 152 w 204"/>
                <a:gd name="T105" fmla="*/ 49 h 162"/>
                <a:gd name="T106" fmla="*/ 161 w 204"/>
                <a:gd name="T107" fmla="*/ 49 h 162"/>
                <a:gd name="T108" fmla="*/ 157 w 204"/>
                <a:gd name="T109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2">
                  <a:moveTo>
                    <a:pt x="157" y="45"/>
                  </a:moveTo>
                  <a:lnTo>
                    <a:pt x="166" y="52"/>
                  </a:lnTo>
                  <a:lnTo>
                    <a:pt x="166" y="60"/>
                  </a:lnTo>
                  <a:lnTo>
                    <a:pt x="176" y="64"/>
                  </a:lnTo>
                  <a:lnTo>
                    <a:pt x="179" y="73"/>
                  </a:lnTo>
                  <a:lnTo>
                    <a:pt x="189" y="81"/>
                  </a:lnTo>
                  <a:lnTo>
                    <a:pt x="194" y="92"/>
                  </a:lnTo>
                  <a:lnTo>
                    <a:pt x="198" y="101"/>
                  </a:lnTo>
                  <a:lnTo>
                    <a:pt x="198" y="109"/>
                  </a:lnTo>
                  <a:lnTo>
                    <a:pt x="203" y="117"/>
                  </a:lnTo>
                  <a:lnTo>
                    <a:pt x="203" y="129"/>
                  </a:lnTo>
                  <a:lnTo>
                    <a:pt x="198" y="137"/>
                  </a:lnTo>
                  <a:lnTo>
                    <a:pt x="194" y="145"/>
                  </a:lnTo>
                  <a:lnTo>
                    <a:pt x="184" y="149"/>
                  </a:lnTo>
                  <a:lnTo>
                    <a:pt x="171" y="145"/>
                  </a:lnTo>
                  <a:lnTo>
                    <a:pt x="161" y="145"/>
                  </a:lnTo>
                  <a:lnTo>
                    <a:pt x="152" y="149"/>
                  </a:lnTo>
                  <a:lnTo>
                    <a:pt x="143" y="153"/>
                  </a:lnTo>
                  <a:lnTo>
                    <a:pt x="138" y="161"/>
                  </a:lnTo>
                  <a:lnTo>
                    <a:pt x="125" y="161"/>
                  </a:lnTo>
                  <a:lnTo>
                    <a:pt x="120" y="153"/>
                  </a:lnTo>
                  <a:lnTo>
                    <a:pt x="111" y="153"/>
                  </a:lnTo>
                  <a:lnTo>
                    <a:pt x="101" y="145"/>
                  </a:lnTo>
                  <a:lnTo>
                    <a:pt x="88" y="145"/>
                  </a:lnTo>
                  <a:lnTo>
                    <a:pt x="78" y="141"/>
                  </a:lnTo>
                  <a:lnTo>
                    <a:pt x="69" y="137"/>
                  </a:lnTo>
                  <a:lnTo>
                    <a:pt x="64" y="129"/>
                  </a:lnTo>
                  <a:lnTo>
                    <a:pt x="60" y="121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8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8" y="16"/>
                  </a:lnTo>
                  <a:lnTo>
                    <a:pt x="97" y="20"/>
                  </a:lnTo>
                  <a:lnTo>
                    <a:pt x="111" y="24"/>
                  </a:lnTo>
                  <a:lnTo>
                    <a:pt x="120" y="24"/>
                  </a:lnTo>
                  <a:lnTo>
                    <a:pt x="129" y="28"/>
                  </a:lnTo>
                  <a:lnTo>
                    <a:pt x="134" y="36"/>
                  </a:lnTo>
                  <a:lnTo>
                    <a:pt x="143" y="45"/>
                  </a:lnTo>
                  <a:lnTo>
                    <a:pt x="152" y="49"/>
                  </a:lnTo>
                  <a:lnTo>
                    <a:pt x="161" y="49"/>
                  </a:lnTo>
                  <a:lnTo>
                    <a:pt x="157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2267" y="3405"/>
              <a:ext cx="100" cy="203"/>
            </a:xfrm>
            <a:custGeom>
              <a:avLst/>
              <a:gdLst>
                <a:gd name="T0" fmla="*/ 86 w 92"/>
                <a:gd name="T1" fmla="*/ 4 h 203"/>
                <a:gd name="T2" fmla="*/ 86 w 92"/>
                <a:gd name="T3" fmla="*/ 16 h 203"/>
                <a:gd name="T4" fmla="*/ 86 w 92"/>
                <a:gd name="T5" fmla="*/ 24 h 203"/>
                <a:gd name="T6" fmla="*/ 91 w 92"/>
                <a:gd name="T7" fmla="*/ 32 h 203"/>
                <a:gd name="T8" fmla="*/ 91 w 92"/>
                <a:gd name="T9" fmla="*/ 41 h 203"/>
                <a:gd name="T10" fmla="*/ 91 w 92"/>
                <a:gd name="T11" fmla="*/ 52 h 203"/>
                <a:gd name="T12" fmla="*/ 91 w 92"/>
                <a:gd name="T13" fmla="*/ 65 h 203"/>
                <a:gd name="T14" fmla="*/ 82 w 92"/>
                <a:gd name="T15" fmla="*/ 73 h 203"/>
                <a:gd name="T16" fmla="*/ 77 w 92"/>
                <a:gd name="T17" fmla="*/ 81 h 203"/>
                <a:gd name="T18" fmla="*/ 77 w 92"/>
                <a:gd name="T19" fmla="*/ 93 h 203"/>
                <a:gd name="T20" fmla="*/ 77 w 92"/>
                <a:gd name="T21" fmla="*/ 105 h 203"/>
                <a:gd name="T22" fmla="*/ 77 w 92"/>
                <a:gd name="T23" fmla="*/ 113 h 203"/>
                <a:gd name="T24" fmla="*/ 77 w 92"/>
                <a:gd name="T25" fmla="*/ 129 h 203"/>
                <a:gd name="T26" fmla="*/ 77 w 92"/>
                <a:gd name="T27" fmla="*/ 142 h 203"/>
                <a:gd name="T28" fmla="*/ 77 w 92"/>
                <a:gd name="T29" fmla="*/ 153 h 203"/>
                <a:gd name="T30" fmla="*/ 77 w 92"/>
                <a:gd name="T31" fmla="*/ 161 h 203"/>
                <a:gd name="T32" fmla="*/ 77 w 92"/>
                <a:gd name="T33" fmla="*/ 170 h 203"/>
                <a:gd name="T34" fmla="*/ 72 w 92"/>
                <a:gd name="T35" fmla="*/ 178 h 203"/>
                <a:gd name="T36" fmla="*/ 72 w 92"/>
                <a:gd name="T37" fmla="*/ 194 h 203"/>
                <a:gd name="T38" fmla="*/ 77 w 92"/>
                <a:gd name="T39" fmla="*/ 202 h 203"/>
                <a:gd name="T40" fmla="*/ 69 w 92"/>
                <a:gd name="T41" fmla="*/ 194 h 203"/>
                <a:gd name="T42" fmla="*/ 59 w 92"/>
                <a:gd name="T43" fmla="*/ 186 h 203"/>
                <a:gd name="T44" fmla="*/ 50 w 92"/>
                <a:gd name="T45" fmla="*/ 186 h 203"/>
                <a:gd name="T46" fmla="*/ 41 w 92"/>
                <a:gd name="T47" fmla="*/ 174 h 203"/>
                <a:gd name="T48" fmla="*/ 32 w 92"/>
                <a:gd name="T49" fmla="*/ 166 h 203"/>
                <a:gd name="T50" fmla="*/ 28 w 92"/>
                <a:gd name="T51" fmla="*/ 157 h 203"/>
                <a:gd name="T52" fmla="*/ 19 w 92"/>
                <a:gd name="T53" fmla="*/ 142 h 203"/>
                <a:gd name="T54" fmla="*/ 14 w 92"/>
                <a:gd name="T55" fmla="*/ 133 h 203"/>
                <a:gd name="T56" fmla="*/ 9 w 92"/>
                <a:gd name="T57" fmla="*/ 125 h 203"/>
                <a:gd name="T58" fmla="*/ 5 w 92"/>
                <a:gd name="T59" fmla="*/ 117 h 203"/>
                <a:gd name="T60" fmla="*/ 5 w 92"/>
                <a:gd name="T61" fmla="*/ 105 h 203"/>
                <a:gd name="T62" fmla="*/ 5 w 92"/>
                <a:gd name="T63" fmla="*/ 97 h 203"/>
                <a:gd name="T64" fmla="*/ 0 w 92"/>
                <a:gd name="T65" fmla="*/ 89 h 203"/>
                <a:gd name="T66" fmla="*/ 0 w 92"/>
                <a:gd name="T67" fmla="*/ 73 h 203"/>
                <a:gd name="T68" fmla="*/ 0 w 92"/>
                <a:gd name="T69" fmla="*/ 65 h 203"/>
                <a:gd name="T70" fmla="*/ 5 w 92"/>
                <a:gd name="T71" fmla="*/ 56 h 203"/>
                <a:gd name="T72" fmla="*/ 19 w 92"/>
                <a:gd name="T73" fmla="*/ 48 h 203"/>
                <a:gd name="T74" fmla="*/ 28 w 92"/>
                <a:gd name="T75" fmla="*/ 45 h 203"/>
                <a:gd name="T76" fmla="*/ 28 w 92"/>
                <a:gd name="T77" fmla="*/ 36 h 203"/>
                <a:gd name="T78" fmla="*/ 28 w 92"/>
                <a:gd name="T79" fmla="*/ 28 h 203"/>
                <a:gd name="T80" fmla="*/ 28 w 92"/>
                <a:gd name="T81" fmla="*/ 20 h 203"/>
                <a:gd name="T82" fmla="*/ 28 w 92"/>
                <a:gd name="T83" fmla="*/ 8 h 203"/>
                <a:gd name="T84" fmla="*/ 28 w 92"/>
                <a:gd name="T85" fmla="*/ 0 h 203"/>
                <a:gd name="T86" fmla="*/ 36 w 92"/>
                <a:gd name="T87" fmla="*/ 8 h 203"/>
                <a:gd name="T88" fmla="*/ 36 w 92"/>
                <a:gd name="T89" fmla="*/ 24 h 203"/>
                <a:gd name="T90" fmla="*/ 41 w 92"/>
                <a:gd name="T91" fmla="*/ 36 h 203"/>
                <a:gd name="T92" fmla="*/ 41 w 92"/>
                <a:gd name="T93" fmla="*/ 45 h 203"/>
                <a:gd name="T94" fmla="*/ 46 w 92"/>
                <a:gd name="T95" fmla="*/ 56 h 203"/>
                <a:gd name="T96" fmla="*/ 55 w 92"/>
                <a:gd name="T97" fmla="*/ 52 h 203"/>
                <a:gd name="T98" fmla="*/ 59 w 92"/>
                <a:gd name="T99" fmla="*/ 41 h 203"/>
                <a:gd name="T100" fmla="*/ 69 w 92"/>
                <a:gd name="T101" fmla="*/ 36 h 203"/>
                <a:gd name="T102" fmla="*/ 72 w 92"/>
                <a:gd name="T103" fmla="*/ 28 h 203"/>
                <a:gd name="T104" fmla="*/ 72 w 92"/>
                <a:gd name="T105" fmla="*/ 20 h 203"/>
                <a:gd name="T106" fmla="*/ 86 w 92"/>
                <a:gd name="T107" fmla="*/ 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203">
                  <a:moveTo>
                    <a:pt x="86" y="4"/>
                  </a:moveTo>
                  <a:lnTo>
                    <a:pt x="86" y="16"/>
                  </a:lnTo>
                  <a:lnTo>
                    <a:pt x="86" y="24"/>
                  </a:lnTo>
                  <a:lnTo>
                    <a:pt x="91" y="32"/>
                  </a:lnTo>
                  <a:lnTo>
                    <a:pt x="91" y="41"/>
                  </a:lnTo>
                  <a:lnTo>
                    <a:pt x="91" y="52"/>
                  </a:lnTo>
                  <a:lnTo>
                    <a:pt x="91" y="65"/>
                  </a:lnTo>
                  <a:lnTo>
                    <a:pt x="82" y="73"/>
                  </a:lnTo>
                  <a:lnTo>
                    <a:pt x="77" y="81"/>
                  </a:lnTo>
                  <a:lnTo>
                    <a:pt x="77" y="93"/>
                  </a:lnTo>
                  <a:lnTo>
                    <a:pt x="77" y="105"/>
                  </a:lnTo>
                  <a:lnTo>
                    <a:pt x="77" y="113"/>
                  </a:lnTo>
                  <a:lnTo>
                    <a:pt x="77" y="129"/>
                  </a:lnTo>
                  <a:lnTo>
                    <a:pt x="77" y="142"/>
                  </a:lnTo>
                  <a:lnTo>
                    <a:pt x="77" y="153"/>
                  </a:lnTo>
                  <a:lnTo>
                    <a:pt x="77" y="161"/>
                  </a:lnTo>
                  <a:lnTo>
                    <a:pt x="77" y="170"/>
                  </a:lnTo>
                  <a:lnTo>
                    <a:pt x="72" y="178"/>
                  </a:lnTo>
                  <a:lnTo>
                    <a:pt x="72" y="194"/>
                  </a:lnTo>
                  <a:lnTo>
                    <a:pt x="77" y="202"/>
                  </a:lnTo>
                  <a:lnTo>
                    <a:pt x="69" y="194"/>
                  </a:lnTo>
                  <a:lnTo>
                    <a:pt x="59" y="186"/>
                  </a:lnTo>
                  <a:lnTo>
                    <a:pt x="50" y="186"/>
                  </a:lnTo>
                  <a:lnTo>
                    <a:pt x="41" y="174"/>
                  </a:lnTo>
                  <a:lnTo>
                    <a:pt x="32" y="166"/>
                  </a:lnTo>
                  <a:lnTo>
                    <a:pt x="28" y="157"/>
                  </a:lnTo>
                  <a:lnTo>
                    <a:pt x="19" y="142"/>
                  </a:lnTo>
                  <a:lnTo>
                    <a:pt x="14" y="133"/>
                  </a:lnTo>
                  <a:lnTo>
                    <a:pt x="9" y="125"/>
                  </a:lnTo>
                  <a:lnTo>
                    <a:pt x="5" y="117"/>
                  </a:lnTo>
                  <a:lnTo>
                    <a:pt x="5" y="105"/>
                  </a:lnTo>
                  <a:lnTo>
                    <a:pt x="5" y="97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5" y="56"/>
                  </a:lnTo>
                  <a:lnTo>
                    <a:pt x="19" y="48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36" y="8"/>
                  </a:lnTo>
                  <a:lnTo>
                    <a:pt x="36" y="24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6" y="56"/>
                  </a:lnTo>
                  <a:lnTo>
                    <a:pt x="55" y="52"/>
                  </a:lnTo>
                  <a:lnTo>
                    <a:pt x="59" y="41"/>
                  </a:lnTo>
                  <a:lnTo>
                    <a:pt x="69" y="36"/>
                  </a:lnTo>
                  <a:lnTo>
                    <a:pt x="72" y="28"/>
                  </a:lnTo>
                  <a:lnTo>
                    <a:pt x="72" y="20"/>
                  </a:lnTo>
                  <a:lnTo>
                    <a:pt x="86" y="4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2197" y="2608"/>
              <a:ext cx="165" cy="289"/>
            </a:xfrm>
            <a:custGeom>
              <a:avLst/>
              <a:gdLst>
                <a:gd name="T0" fmla="*/ 129 w 153"/>
                <a:gd name="T1" fmla="*/ 4 h 289"/>
                <a:gd name="T2" fmla="*/ 106 w 153"/>
                <a:gd name="T3" fmla="*/ 4 h 289"/>
                <a:gd name="T4" fmla="*/ 83 w 153"/>
                <a:gd name="T5" fmla="*/ 0 h 289"/>
                <a:gd name="T6" fmla="*/ 64 w 153"/>
                <a:gd name="T7" fmla="*/ 12 h 289"/>
                <a:gd name="T8" fmla="*/ 60 w 153"/>
                <a:gd name="T9" fmla="*/ 32 h 289"/>
                <a:gd name="T10" fmla="*/ 64 w 153"/>
                <a:gd name="T11" fmla="*/ 49 h 289"/>
                <a:gd name="T12" fmla="*/ 74 w 153"/>
                <a:gd name="T13" fmla="*/ 65 h 289"/>
                <a:gd name="T14" fmla="*/ 51 w 153"/>
                <a:gd name="T15" fmla="*/ 69 h 289"/>
                <a:gd name="T16" fmla="*/ 42 w 153"/>
                <a:gd name="T17" fmla="*/ 77 h 289"/>
                <a:gd name="T18" fmla="*/ 23 w 153"/>
                <a:gd name="T19" fmla="*/ 89 h 289"/>
                <a:gd name="T20" fmla="*/ 14 w 153"/>
                <a:gd name="T21" fmla="*/ 105 h 289"/>
                <a:gd name="T22" fmla="*/ 5 w 153"/>
                <a:gd name="T23" fmla="*/ 130 h 289"/>
                <a:gd name="T24" fmla="*/ 0 w 153"/>
                <a:gd name="T25" fmla="*/ 146 h 289"/>
                <a:gd name="T26" fmla="*/ 27 w 153"/>
                <a:gd name="T27" fmla="*/ 138 h 289"/>
                <a:gd name="T28" fmla="*/ 42 w 153"/>
                <a:gd name="T29" fmla="*/ 130 h 289"/>
                <a:gd name="T30" fmla="*/ 51 w 153"/>
                <a:gd name="T31" fmla="*/ 138 h 289"/>
                <a:gd name="T32" fmla="*/ 56 w 153"/>
                <a:gd name="T33" fmla="*/ 162 h 289"/>
                <a:gd name="T34" fmla="*/ 56 w 153"/>
                <a:gd name="T35" fmla="*/ 178 h 289"/>
                <a:gd name="T36" fmla="*/ 56 w 153"/>
                <a:gd name="T37" fmla="*/ 207 h 289"/>
                <a:gd name="T38" fmla="*/ 56 w 153"/>
                <a:gd name="T39" fmla="*/ 227 h 289"/>
                <a:gd name="T40" fmla="*/ 74 w 153"/>
                <a:gd name="T41" fmla="*/ 239 h 289"/>
                <a:gd name="T42" fmla="*/ 88 w 153"/>
                <a:gd name="T43" fmla="*/ 260 h 289"/>
                <a:gd name="T44" fmla="*/ 106 w 153"/>
                <a:gd name="T45" fmla="*/ 280 h 289"/>
                <a:gd name="T46" fmla="*/ 129 w 153"/>
                <a:gd name="T47" fmla="*/ 280 h 289"/>
                <a:gd name="T48" fmla="*/ 147 w 153"/>
                <a:gd name="T49" fmla="*/ 288 h 289"/>
                <a:gd name="T50" fmla="*/ 147 w 153"/>
                <a:gd name="T51" fmla="*/ 271 h 289"/>
                <a:gd name="T52" fmla="*/ 147 w 153"/>
                <a:gd name="T53" fmla="*/ 251 h 289"/>
                <a:gd name="T54" fmla="*/ 147 w 153"/>
                <a:gd name="T55" fmla="*/ 231 h 289"/>
                <a:gd name="T56" fmla="*/ 147 w 153"/>
                <a:gd name="T57" fmla="*/ 211 h 289"/>
                <a:gd name="T58" fmla="*/ 152 w 153"/>
                <a:gd name="T59" fmla="*/ 194 h 289"/>
                <a:gd name="T60" fmla="*/ 147 w 153"/>
                <a:gd name="T61" fmla="*/ 174 h 289"/>
                <a:gd name="T62" fmla="*/ 143 w 153"/>
                <a:gd name="T63" fmla="*/ 158 h 289"/>
                <a:gd name="T64" fmla="*/ 147 w 153"/>
                <a:gd name="T65" fmla="*/ 138 h 289"/>
                <a:gd name="T66" fmla="*/ 147 w 153"/>
                <a:gd name="T67" fmla="*/ 118 h 289"/>
                <a:gd name="T68" fmla="*/ 147 w 153"/>
                <a:gd name="T69" fmla="*/ 101 h 289"/>
                <a:gd name="T70" fmla="*/ 143 w 153"/>
                <a:gd name="T71" fmla="*/ 81 h 289"/>
                <a:gd name="T72" fmla="*/ 143 w 153"/>
                <a:gd name="T73" fmla="*/ 65 h 289"/>
                <a:gd name="T74" fmla="*/ 143 w 153"/>
                <a:gd name="T75" fmla="*/ 45 h 289"/>
                <a:gd name="T76" fmla="*/ 143 w 153"/>
                <a:gd name="T77" fmla="*/ 28 h 289"/>
                <a:gd name="T78" fmla="*/ 143 w 153"/>
                <a:gd name="T7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89">
                  <a:moveTo>
                    <a:pt x="143" y="4"/>
                  </a:moveTo>
                  <a:lnTo>
                    <a:pt x="129" y="4"/>
                  </a:lnTo>
                  <a:lnTo>
                    <a:pt x="120" y="4"/>
                  </a:lnTo>
                  <a:lnTo>
                    <a:pt x="106" y="4"/>
                  </a:lnTo>
                  <a:lnTo>
                    <a:pt x="96" y="0"/>
                  </a:lnTo>
                  <a:lnTo>
                    <a:pt x="83" y="0"/>
                  </a:lnTo>
                  <a:lnTo>
                    <a:pt x="74" y="4"/>
                  </a:lnTo>
                  <a:lnTo>
                    <a:pt x="64" y="12"/>
                  </a:lnTo>
                  <a:lnTo>
                    <a:pt x="60" y="24"/>
                  </a:lnTo>
                  <a:lnTo>
                    <a:pt x="60" y="32"/>
                  </a:lnTo>
                  <a:lnTo>
                    <a:pt x="64" y="41"/>
                  </a:lnTo>
                  <a:lnTo>
                    <a:pt x="64" y="49"/>
                  </a:lnTo>
                  <a:lnTo>
                    <a:pt x="74" y="56"/>
                  </a:lnTo>
                  <a:lnTo>
                    <a:pt x="74" y="65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77"/>
                  </a:lnTo>
                  <a:lnTo>
                    <a:pt x="42" y="77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8" y="97"/>
                  </a:lnTo>
                  <a:lnTo>
                    <a:pt x="14" y="105"/>
                  </a:lnTo>
                  <a:lnTo>
                    <a:pt x="9" y="118"/>
                  </a:lnTo>
                  <a:lnTo>
                    <a:pt x="5" y="130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9" y="142"/>
                  </a:lnTo>
                  <a:lnTo>
                    <a:pt x="27" y="138"/>
                  </a:lnTo>
                  <a:lnTo>
                    <a:pt x="37" y="138"/>
                  </a:lnTo>
                  <a:lnTo>
                    <a:pt x="42" y="130"/>
                  </a:lnTo>
                  <a:lnTo>
                    <a:pt x="51" y="130"/>
                  </a:lnTo>
                  <a:lnTo>
                    <a:pt x="51" y="138"/>
                  </a:lnTo>
                  <a:lnTo>
                    <a:pt x="56" y="150"/>
                  </a:lnTo>
                  <a:lnTo>
                    <a:pt x="56" y="162"/>
                  </a:lnTo>
                  <a:lnTo>
                    <a:pt x="56" y="170"/>
                  </a:lnTo>
                  <a:lnTo>
                    <a:pt x="56" y="178"/>
                  </a:lnTo>
                  <a:lnTo>
                    <a:pt x="60" y="191"/>
                  </a:lnTo>
                  <a:lnTo>
                    <a:pt x="56" y="207"/>
                  </a:lnTo>
                  <a:lnTo>
                    <a:pt x="51" y="215"/>
                  </a:lnTo>
                  <a:lnTo>
                    <a:pt x="56" y="227"/>
                  </a:lnTo>
                  <a:lnTo>
                    <a:pt x="64" y="235"/>
                  </a:lnTo>
                  <a:lnTo>
                    <a:pt x="74" y="239"/>
                  </a:lnTo>
                  <a:lnTo>
                    <a:pt x="78" y="247"/>
                  </a:lnTo>
                  <a:lnTo>
                    <a:pt x="88" y="260"/>
                  </a:lnTo>
                  <a:lnTo>
                    <a:pt x="92" y="271"/>
                  </a:lnTo>
                  <a:lnTo>
                    <a:pt x="106" y="280"/>
                  </a:lnTo>
                  <a:lnTo>
                    <a:pt x="115" y="280"/>
                  </a:lnTo>
                  <a:lnTo>
                    <a:pt x="129" y="280"/>
                  </a:lnTo>
                  <a:lnTo>
                    <a:pt x="138" y="288"/>
                  </a:lnTo>
                  <a:lnTo>
                    <a:pt x="147" y="288"/>
                  </a:lnTo>
                  <a:lnTo>
                    <a:pt x="147" y="280"/>
                  </a:lnTo>
                  <a:lnTo>
                    <a:pt x="147" y="271"/>
                  </a:lnTo>
                  <a:lnTo>
                    <a:pt x="147" y="263"/>
                  </a:lnTo>
                  <a:lnTo>
                    <a:pt x="147" y="251"/>
                  </a:lnTo>
                  <a:lnTo>
                    <a:pt x="147" y="239"/>
                  </a:lnTo>
                  <a:lnTo>
                    <a:pt x="147" y="231"/>
                  </a:lnTo>
                  <a:lnTo>
                    <a:pt x="147" y="219"/>
                  </a:lnTo>
                  <a:lnTo>
                    <a:pt x="147" y="211"/>
                  </a:lnTo>
                  <a:lnTo>
                    <a:pt x="147" y="203"/>
                  </a:lnTo>
                  <a:lnTo>
                    <a:pt x="152" y="194"/>
                  </a:lnTo>
                  <a:lnTo>
                    <a:pt x="152" y="183"/>
                  </a:lnTo>
                  <a:lnTo>
                    <a:pt x="147" y="174"/>
                  </a:lnTo>
                  <a:lnTo>
                    <a:pt x="143" y="166"/>
                  </a:lnTo>
                  <a:lnTo>
                    <a:pt x="143" y="158"/>
                  </a:lnTo>
                  <a:lnTo>
                    <a:pt x="147" y="146"/>
                  </a:lnTo>
                  <a:lnTo>
                    <a:pt x="147" y="138"/>
                  </a:lnTo>
                  <a:lnTo>
                    <a:pt x="147" y="130"/>
                  </a:lnTo>
                  <a:lnTo>
                    <a:pt x="147" y="118"/>
                  </a:lnTo>
                  <a:lnTo>
                    <a:pt x="147" y="110"/>
                  </a:lnTo>
                  <a:lnTo>
                    <a:pt x="147" y="101"/>
                  </a:lnTo>
                  <a:lnTo>
                    <a:pt x="143" y="93"/>
                  </a:lnTo>
                  <a:lnTo>
                    <a:pt x="143" y="81"/>
                  </a:lnTo>
                  <a:lnTo>
                    <a:pt x="143" y="73"/>
                  </a:lnTo>
                  <a:lnTo>
                    <a:pt x="143" y="65"/>
                  </a:lnTo>
                  <a:lnTo>
                    <a:pt x="143" y="56"/>
                  </a:lnTo>
                  <a:lnTo>
                    <a:pt x="143" y="45"/>
                  </a:lnTo>
                  <a:lnTo>
                    <a:pt x="143" y="37"/>
                  </a:lnTo>
                  <a:lnTo>
                    <a:pt x="143" y="28"/>
                  </a:lnTo>
                  <a:lnTo>
                    <a:pt x="147" y="20"/>
                  </a:lnTo>
                  <a:lnTo>
                    <a:pt x="143" y="4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1578" y="3341"/>
              <a:ext cx="146" cy="223"/>
            </a:xfrm>
            <a:custGeom>
              <a:avLst/>
              <a:gdLst>
                <a:gd name="T0" fmla="*/ 106 w 135"/>
                <a:gd name="T1" fmla="*/ 93 h 223"/>
                <a:gd name="T2" fmla="*/ 97 w 135"/>
                <a:gd name="T3" fmla="*/ 85 h 223"/>
                <a:gd name="T4" fmla="*/ 93 w 135"/>
                <a:gd name="T5" fmla="*/ 76 h 223"/>
                <a:gd name="T6" fmla="*/ 93 w 135"/>
                <a:gd name="T7" fmla="*/ 65 h 223"/>
                <a:gd name="T8" fmla="*/ 93 w 135"/>
                <a:gd name="T9" fmla="*/ 56 h 223"/>
                <a:gd name="T10" fmla="*/ 84 w 135"/>
                <a:gd name="T11" fmla="*/ 52 h 223"/>
                <a:gd name="T12" fmla="*/ 79 w 135"/>
                <a:gd name="T13" fmla="*/ 44 h 223"/>
                <a:gd name="T14" fmla="*/ 69 w 135"/>
                <a:gd name="T15" fmla="*/ 36 h 223"/>
                <a:gd name="T16" fmla="*/ 65 w 135"/>
                <a:gd name="T17" fmla="*/ 28 h 223"/>
                <a:gd name="T18" fmla="*/ 60 w 135"/>
                <a:gd name="T19" fmla="*/ 20 h 223"/>
                <a:gd name="T20" fmla="*/ 51 w 135"/>
                <a:gd name="T21" fmla="*/ 12 h 223"/>
                <a:gd name="T22" fmla="*/ 42 w 135"/>
                <a:gd name="T23" fmla="*/ 8 h 223"/>
                <a:gd name="T24" fmla="*/ 32 w 135"/>
                <a:gd name="T25" fmla="*/ 0 h 223"/>
                <a:gd name="T26" fmla="*/ 23 w 135"/>
                <a:gd name="T27" fmla="*/ 4 h 223"/>
                <a:gd name="T28" fmla="*/ 9 w 135"/>
                <a:gd name="T29" fmla="*/ 12 h 223"/>
                <a:gd name="T30" fmla="*/ 0 w 135"/>
                <a:gd name="T31" fmla="*/ 16 h 223"/>
                <a:gd name="T32" fmla="*/ 0 w 135"/>
                <a:gd name="T33" fmla="*/ 28 h 223"/>
                <a:gd name="T34" fmla="*/ 0 w 135"/>
                <a:gd name="T35" fmla="*/ 36 h 223"/>
                <a:gd name="T36" fmla="*/ 0 w 135"/>
                <a:gd name="T37" fmla="*/ 52 h 223"/>
                <a:gd name="T38" fmla="*/ 0 w 135"/>
                <a:gd name="T39" fmla="*/ 65 h 223"/>
                <a:gd name="T40" fmla="*/ 5 w 135"/>
                <a:gd name="T41" fmla="*/ 76 h 223"/>
                <a:gd name="T42" fmla="*/ 9 w 135"/>
                <a:gd name="T43" fmla="*/ 85 h 223"/>
                <a:gd name="T44" fmla="*/ 9 w 135"/>
                <a:gd name="T45" fmla="*/ 93 h 223"/>
                <a:gd name="T46" fmla="*/ 18 w 135"/>
                <a:gd name="T47" fmla="*/ 101 h 223"/>
                <a:gd name="T48" fmla="*/ 18 w 135"/>
                <a:gd name="T49" fmla="*/ 109 h 223"/>
                <a:gd name="T50" fmla="*/ 23 w 135"/>
                <a:gd name="T51" fmla="*/ 121 h 223"/>
                <a:gd name="T52" fmla="*/ 28 w 135"/>
                <a:gd name="T53" fmla="*/ 129 h 223"/>
                <a:gd name="T54" fmla="*/ 32 w 135"/>
                <a:gd name="T55" fmla="*/ 137 h 223"/>
                <a:gd name="T56" fmla="*/ 42 w 135"/>
                <a:gd name="T57" fmla="*/ 145 h 223"/>
                <a:gd name="T58" fmla="*/ 47 w 135"/>
                <a:gd name="T59" fmla="*/ 153 h 223"/>
                <a:gd name="T60" fmla="*/ 55 w 135"/>
                <a:gd name="T61" fmla="*/ 162 h 223"/>
                <a:gd name="T62" fmla="*/ 65 w 135"/>
                <a:gd name="T63" fmla="*/ 166 h 223"/>
                <a:gd name="T64" fmla="*/ 79 w 135"/>
                <a:gd name="T65" fmla="*/ 181 h 223"/>
                <a:gd name="T66" fmla="*/ 79 w 135"/>
                <a:gd name="T67" fmla="*/ 190 h 223"/>
                <a:gd name="T68" fmla="*/ 93 w 135"/>
                <a:gd name="T69" fmla="*/ 194 h 223"/>
                <a:gd name="T70" fmla="*/ 106 w 135"/>
                <a:gd name="T71" fmla="*/ 198 h 223"/>
                <a:gd name="T72" fmla="*/ 106 w 135"/>
                <a:gd name="T73" fmla="*/ 206 h 223"/>
                <a:gd name="T74" fmla="*/ 111 w 135"/>
                <a:gd name="T75" fmla="*/ 218 h 223"/>
                <a:gd name="T76" fmla="*/ 121 w 135"/>
                <a:gd name="T77" fmla="*/ 222 h 223"/>
                <a:gd name="T78" fmla="*/ 125 w 135"/>
                <a:gd name="T79" fmla="*/ 214 h 223"/>
                <a:gd name="T80" fmla="*/ 134 w 135"/>
                <a:gd name="T81" fmla="*/ 202 h 223"/>
                <a:gd name="T82" fmla="*/ 134 w 135"/>
                <a:gd name="T83" fmla="*/ 194 h 223"/>
                <a:gd name="T84" fmla="*/ 134 w 135"/>
                <a:gd name="T85" fmla="*/ 186 h 223"/>
                <a:gd name="T86" fmla="*/ 134 w 135"/>
                <a:gd name="T87" fmla="*/ 174 h 223"/>
                <a:gd name="T88" fmla="*/ 134 w 135"/>
                <a:gd name="T89" fmla="*/ 166 h 223"/>
                <a:gd name="T90" fmla="*/ 125 w 135"/>
                <a:gd name="T91" fmla="*/ 153 h 223"/>
                <a:gd name="T92" fmla="*/ 121 w 135"/>
                <a:gd name="T93" fmla="*/ 145 h 223"/>
                <a:gd name="T94" fmla="*/ 121 w 135"/>
                <a:gd name="T95" fmla="*/ 133 h 223"/>
                <a:gd name="T96" fmla="*/ 121 w 135"/>
                <a:gd name="T97" fmla="*/ 125 h 223"/>
                <a:gd name="T98" fmla="*/ 121 w 135"/>
                <a:gd name="T99" fmla="*/ 117 h 223"/>
                <a:gd name="T100" fmla="*/ 116 w 135"/>
                <a:gd name="T101" fmla="*/ 105 h 223"/>
                <a:gd name="T102" fmla="*/ 106 w 135"/>
                <a:gd name="T103" fmla="*/ 97 h 223"/>
                <a:gd name="T104" fmla="*/ 106 w 135"/>
                <a:gd name="T105" fmla="*/ 89 h 223"/>
                <a:gd name="T106" fmla="*/ 102 w 135"/>
                <a:gd name="T107" fmla="*/ 80 h 223"/>
                <a:gd name="T108" fmla="*/ 106 w 135"/>
                <a:gd name="T109" fmla="*/ 9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23">
                  <a:moveTo>
                    <a:pt x="106" y="93"/>
                  </a:moveTo>
                  <a:lnTo>
                    <a:pt x="97" y="85"/>
                  </a:lnTo>
                  <a:lnTo>
                    <a:pt x="93" y="76"/>
                  </a:lnTo>
                  <a:lnTo>
                    <a:pt x="93" y="65"/>
                  </a:lnTo>
                  <a:lnTo>
                    <a:pt x="93" y="56"/>
                  </a:lnTo>
                  <a:lnTo>
                    <a:pt x="84" y="52"/>
                  </a:lnTo>
                  <a:lnTo>
                    <a:pt x="79" y="44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0" y="20"/>
                  </a:lnTo>
                  <a:lnTo>
                    <a:pt x="51" y="12"/>
                  </a:lnTo>
                  <a:lnTo>
                    <a:pt x="42" y="8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9" y="12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5" y="76"/>
                  </a:lnTo>
                  <a:lnTo>
                    <a:pt x="9" y="85"/>
                  </a:lnTo>
                  <a:lnTo>
                    <a:pt x="9" y="93"/>
                  </a:lnTo>
                  <a:lnTo>
                    <a:pt x="18" y="101"/>
                  </a:lnTo>
                  <a:lnTo>
                    <a:pt x="18" y="109"/>
                  </a:lnTo>
                  <a:lnTo>
                    <a:pt x="23" y="121"/>
                  </a:lnTo>
                  <a:lnTo>
                    <a:pt x="28" y="129"/>
                  </a:lnTo>
                  <a:lnTo>
                    <a:pt x="32" y="137"/>
                  </a:lnTo>
                  <a:lnTo>
                    <a:pt x="42" y="145"/>
                  </a:lnTo>
                  <a:lnTo>
                    <a:pt x="47" y="153"/>
                  </a:lnTo>
                  <a:lnTo>
                    <a:pt x="55" y="162"/>
                  </a:lnTo>
                  <a:lnTo>
                    <a:pt x="65" y="166"/>
                  </a:lnTo>
                  <a:lnTo>
                    <a:pt x="79" y="181"/>
                  </a:lnTo>
                  <a:lnTo>
                    <a:pt x="79" y="190"/>
                  </a:lnTo>
                  <a:lnTo>
                    <a:pt x="93" y="194"/>
                  </a:lnTo>
                  <a:lnTo>
                    <a:pt x="106" y="198"/>
                  </a:lnTo>
                  <a:lnTo>
                    <a:pt x="106" y="206"/>
                  </a:lnTo>
                  <a:lnTo>
                    <a:pt x="111" y="218"/>
                  </a:lnTo>
                  <a:lnTo>
                    <a:pt x="121" y="222"/>
                  </a:lnTo>
                  <a:lnTo>
                    <a:pt x="125" y="214"/>
                  </a:lnTo>
                  <a:lnTo>
                    <a:pt x="134" y="202"/>
                  </a:lnTo>
                  <a:lnTo>
                    <a:pt x="134" y="194"/>
                  </a:lnTo>
                  <a:lnTo>
                    <a:pt x="134" y="186"/>
                  </a:lnTo>
                  <a:lnTo>
                    <a:pt x="134" y="174"/>
                  </a:lnTo>
                  <a:lnTo>
                    <a:pt x="134" y="166"/>
                  </a:lnTo>
                  <a:lnTo>
                    <a:pt x="125" y="153"/>
                  </a:lnTo>
                  <a:lnTo>
                    <a:pt x="121" y="145"/>
                  </a:lnTo>
                  <a:lnTo>
                    <a:pt x="121" y="133"/>
                  </a:lnTo>
                  <a:lnTo>
                    <a:pt x="121" y="125"/>
                  </a:lnTo>
                  <a:lnTo>
                    <a:pt x="121" y="117"/>
                  </a:lnTo>
                  <a:lnTo>
                    <a:pt x="116" y="105"/>
                  </a:lnTo>
                  <a:lnTo>
                    <a:pt x="106" y="97"/>
                  </a:lnTo>
                  <a:lnTo>
                    <a:pt x="106" y="89"/>
                  </a:lnTo>
                  <a:lnTo>
                    <a:pt x="102" y="80"/>
                  </a:lnTo>
                  <a:lnTo>
                    <a:pt x="106" y="9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1543" y="2494"/>
              <a:ext cx="258" cy="132"/>
            </a:xfrm>
            <a:custGeom>
              <a:avLst/>
              <a:gdLst>
                <a:gd name="T0" fmla="*/ 133 w 238"/>
                <a:gd name="T1" fmla="*/ 121 h 132"/>
                <a:gd name="T2" fmla="*/ 144 w 238"/>
                <a:gd name="T3" fmla="*/ 125 h 132"/>
                <a:gd name="T4" fmla="*/ 151 w 238"/>
                <a:gd name="T5" fmla="*/ 125 h 132"/>
                <a:gd name="T6" fmla="*/ 165 w 238"/>
                <a:gd name="T7" fmla="*/ 122 h 132"/>
                <a:gd name="T8" fmla="*/ 179 w 238"/>
                <a:gd name="T9" fmla="*/ 122 h 132"/>
                <a:gd name="T10" fmla="*/ 192 w 238"/>
                <a:gd name="T11" fmla="*/ 119 h 132"/>
                <a:gd name="T12" fmla="*/ 210 w 238"/>
                <a:gd name="T13" fmla="*/ 115 h 132"/>
                <a:gd name="T14" fmla="*/ 219 w 238"/>
                <a:gd name="T15" fmla="*/ 113 h 132"/>
                <a:gd name="T16" fmla="*/ 226 w 238"/>
                <a:gd name="T17" fmla="*/ 110 h 132"/>
                <a:gd name="T18" fmla="*/ 233 w 238"/>
                <a:gd name="T19" fmla="*/ 107 h 132"/>
                <a:gd name="T20" fmla="*/ 233 w 238"/>
                <a:gd name="T21" fmla="*/ 100 h 132"/>
                <a:gd name="T22" fmla="*/ 237 w 238"/>
                <a:gd name="T23" fmla="*/ 91 h 132"/>
                <a:gd name="T24" fmla="*/ 237 w 238"/>
                <a:gd name="T25" fmla="*/ 82 h 132"/>
                <a:gd name="T26" fmla="*/ 233 w 238"/>
                <a:gd name="T27" fmla="*/ 73 h 132"/>
                <a:gd name="T28" fmla="*/ 233 w 238"/>
                <a:gd name="T29" fmla="*/ 64 h 132"/>
                <a:gd name="T30" fmla="*/ 226 w 238"/>
                <a:gd name="T31" fmla="*/ 55 h 132"/>
                <a:gd name="T32" fmla="*/ 223 w 238"/>
                <a:gd name="T33" fmla="*/ 49 h 132"/>
                <a:gd name="T34" fmla="*/ 217 w 238"/>
                <a:gd name="T35" fmla="*/ 39 h 132"/>
                <a:gd name="T36" fmla="*/ 210 w 238"/>
                <a:gd name="T37" fmla="*/ 34 h 132"/>
                <a:gd name="T38" fmla="*/ 203 w 238"/>
                <a:gd name="T39" fmla="*/ 31 h 132"/>
                <a:gd name="T40" fmla="*/ 196 w 238"/>
                <a:gd name="T41" fmla="*/ 31 h 132"/>
                <a:gd name="T42" fmla="*/ 189 w 238"/>
                <a:gd name="T43" fmla="*/ 31 h 132"/>
                <a:gd name="T44" fmla="*/ 179 w 238"/>
                <a:gd name="T45" fmla="*/ 31 h 132"/>
                <a:gd name="T46" fmla="*/ 168 w 238"/>
                <a:gd name="T47" fmla="*/ 31 h 132"/>
                <a:gd name="T48" fmla="*/ 161 w 238"/>
                <a:gd name="T49" fmla="*/ 31 h 132"/>
                <a:gd name="T50" fmla="*/ 151 w 238"/>
                <a:gd name="T51" fmla="*/ 27 h 132"/>
                <a:gd name="T52" fmla="*/ 148 w 238"/>
                <a:gd name="T53" fmla="*/ 21 h 132"/>
                <a:gd name="T54" fmla="*/ 137 w 238"/>
                <a:gd name="T55" fmla="*/ 15 h 132"/>
                <a:gd name="T56" fmla="*/ 130 w 238"/>
                <a:gd name="T57" fmla="*/ 9 h 132"/>
                <a:gd name="T58" fmla="*/ 120 w 238"/>
                <a:gd name="T59" fmla="*/ 0 h 132"/>
                <a:gd name="T60" fmla="*/ 113 w 238"/>
                <a:gd name="T61" fmla="*/ 0 h 132"/>
                <a:gd name="T62" fmla="*/ 103 w 238"/>
                <a:gd name="T63" fmla="*/ 3 h 132"/>
                <a:gd name="T64" fmla="*/ 93 w 238"/>
                <a:gd name="T65" fmla="*/ 6 h 132"/>
                <a:gd name="T66" fmla="*/ 79 w 238"/>
                <a:gd name="T67" fmla="*/ 9 h 132"/>
                <a:gd name="T68" fmla="*/ 44 w 238"/>
                <a:gd name="T69" fmla="*/ 24 h 132"/>
                <a:gd name="T70" fmla="*/ 31 w 238"/>
                <a:gd name="T71" fmla="*/ 34 h 132"/>
                <a:gd name="T72" fmla="*/ 20 w 238"/>
                <a:gd name="T73" fmla="*/ 39 h 132"/>
                <a:gd name="T74" fmla="*/ 13 w 238"/>
                <a:gd name="T75" fmla="*/ 42 h 132"/>
                <a:gd name="T76" fmla="*/ 0 w 238"/>
                <a:gd name="T77" fmla="*/ 52 h 132"/>
                <a:gd name="T78" fmla="*/ 0 w 238"/>
                <a:gd name="T79" fmla="*/ 61 h 132"/>
                <a:gd name="T80" fmla="*/ 7 w 238"/>
                <a:gd name="T81" fmla="*/ 67 h 132"/>
                <a:gd name="T82" fmla="*/ 13 w 238"/>
                <a:gd name="T83" fmla="*/ 73 h 132"/>
                <a:gd name="T84" fmla="*/ 20 w 238"/>
                <a:gd name="T85" fmla="*/ 73 h 132"/>
                <a:gd name="T86" fmla="*/ 27 w 238"/>
                <a:gd name="T87" fmla="*/ 76 h 132"/>
                <a:gd name="T88" fmla="*/ 34 w 238"/>
                <a:gd name="T89" fmla="*/ 79 h 132"/>
                <a:gd name="T90" fmla="*/ 41 w 238"/>
                <a:gd name="T91" fmla="*/ 85 h 132"/>
                <a:gd name="T92" fmla="*/ 51 w 238"/>
                <a:gd name="T93" fmla="*/ 91 h 132"/>
                <a:gd name="T94" fmla="*/ 58 w 238"/>
                <a:gd name="T95" fmla="*/ 97 h 132"/>
                <a:gd name="T96" fmla="*/ 65 w 238"/>
                <a:gd name="T97" fmla="*/ 100 h 132"/>
                <a:gd name="T98" fmla="*/ 75 w 238"/>
                <a:gd name="T99" fmla="*/ 104 h 132"/>
                <a:gd name="T100" fmla="*/ 82 w 238"/>
                <a:gd name="T101" fmla="*/ 104 h 132"/>
                <a:gd name="T102" fmla="*/ 93 w 238"/>
                <a:gd name="T103" fmla="*/ 107 h 132"/>
                <a:gd name="T104" fmla="*/ 100 w 238"/>
                <a:gd name="T105" fmla="*/ 113 h 132"/>
                <a:gd name="T106" fmla="*/ 106 w 238"/>
                <a:gd name="T107" fmla="*/ 122 h 132"/>
                <a:gd name="T108" fmla="*/ 113 w 238"/>
                <a:gd name="T109" fmla="*/ 122 h 132"/>
                <a:gd name="T110" fmla="*/ 117 w 238"/>
                <a:gd name="T111" fmla="*/ 128 h 132"/>
                <a:gd name="T112" fmla="*/ 124 w 238"/>
                <a:gd name="T113" fmla="*/ 131 h 132"/>
                <a:gd name="T114" fmla="*/ 134 w 238"/>
                <a:gd name="T115" fmla="*/ 131 h 132"/>
                <a:gd name="T116" fmla="*/ 133 w 238"/>
                <a:gd name="T117" fmla="*/ 1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132">
                  <a:moveTo>
                    <a:pt x="133" y="121"/>
                  </a:moveTo>
                  <a:lnTo>
                    <a:pt x="144" y="125"/>
                  </a:lnTo>
                  <a:lnTo>
                    <a:pt x="151" y="125"/>
                  </a:lnTo>
                  <a:lnTo>
                    <a:pt x="165" y="122"/>
                  </a:lnTo>
                  <a:lnTo>
                    <a:pt x="179" y="122"/>
                  </a:lnTo>
                  <a:lnTo>
                    <a:pt x="192" y="119"/>
                  </a:lnTo>
                  <a:lnTo>
                    <a:pt x="210" y="115"/>
                  </a:lnTo>
                  <a:lnTo>
                    <a:pt x="219" y="113"/>
                  </a:lnTo>
                  <a:lnTo>
                    <a:pt x="226" y="110"/>
                  </a:lnTo>
                  <a:lnTo>
                    <a:pt x="233" y="107"/>
                  </a:lnTo>
                  <a:lnTo>
                    <a:pt x="233" y="100"/>
                  </a:lnTo>
                  <a:lnTo>
                    <a:pt x="237" y="91"/>
                  </a:lnTo>
                  <a:lnTo>
                    <a:pt x="237" y="82"/>
                  </a:lnTo>
                  <a:lnTo>
                    <a:pt x="233" y="73"/>
                  </a:lnTo>
                  <a:lnTo>
                    <a:pt x="233" y="64"/>
                  </a:lnTo>
                  <a:lnTo>
                    <a:pt x="226" y="55"/>
                  </a:lnTo>
                  <a:lnTo>
                    <a:pt x="223" y="49"/>
                  </a:lnTo>
                  <a:lnTo>
                    <a:pt x="217" y="39"/>
                  </a:lnTo>
                  <a:lnTo>
                    <a:pt x="210" y="34"/>
                  </a:lnTo>
                  <a:lnTo>
                    <a:pt x="203" y="31"/>
                  </a:lnTo>
                  <a:lnTo>
                    <a:pt x="196" y="31"/>
                  </a:lnTo>
                  <a:lnTo>
                    <a:pt x="189" y="31"/>
                  </a:lnTo>
                  <a:lnTo>
                    <a:pt x="179" y="31"/>
                  </a:lnTo>
                  <a:lnTo>
                    <a:pt x="168" y="31"/>
                  </a:lnTo>
                  <a:lnTo>
                    <a:pt x="161" y="31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37" y="15"/>
                  </a:lnTo>
                  <a:lnTo>
                    <a:pt x="130" y="9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3" y="3"/>
                  </a:lnTo>
                  <a:lnTo>
                    <a:pt x="93" y="6"/>
                  </a:lnTo>
                  <a:lnTo>
                    <a:pt x="79" y="9"/>
                  </a:lnTo>
                  <a:lnTo>
                    <a:pt x="44" y="24"/>
                  </a:lnTo>
                  <a:lnTo>
                    <a:pt x="31" y="34"/>
                  </a:lnTo>
                  <a:lnTo>
                    <a:pt x="20" y="39"/>
                  </a:lnTo>
                  <a:lnTo>
                    <a:pt x="13" y="42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7" y="67"/>
                  </a:lnTo>
                  <a:lnTo>
                    <a:pt x="13" y="73"/>
                  </a:lnTo>
                  <a:lnTo>
                    <a:pt x="20" y="73"/>
                  </a:lnTo>
                  <a:lnTo>
                    <a:pt x="27" y="76"/>
                  </a:lnTo>
                  <a:lnTo>
                    <a:pt x="34" y="79"/>
                  </a:lnTo>
                  <a:lnTo>
                    <a:pt x="41" y="85"/>
                  </a:lnTo>
                  <a:lnTo>
                    <a:pt x="51" y="91"/>
                  </a:lnTo>
                  <a:lnTo>
                    <a:pt x="58" y="97"/>
                  </a:lnTo>
                  <a:lnTo>
                    <a:pt x="65" y="100"/>
                  </a:lnTo>
                  <a:lnTo>
                    <a:pt x="75" y="104"/>
                  </a:lnTo>
                  <a:lnTo>
                    <a:pt x="82" y="104"/>
                  </a:lnTo>
                  <a:lnTo>
                    <a:pt x="93" y="107"/>
                  </a:lnTo>
                  <a:lnTo>
                    <a:pt x="100" y="113"/>
                  </a:lnTo>
                  <a:lnTo>
                    <a:pt x="106" y="122"/>
                  </a:lnTo>
                  <a:lnTo>
                    <a:pt x="113" y="122"/>
                  </a:lnTo>
                  <a:lnTo>
                    <a:pt x="117" y="128"/>
                  </a:lnTo>
                  <a:lnTo>
                    <a:pt x="124" y="131"/>
                  </a:lnTo>
                  <a:lnTo>
                    <a:pt x="134" y="131"/>
                  </a:lnTo>
                  <a:lnTo>
                    <a:pt x="133" y="12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1140" y="2516"/>
              <a:ext cx="259" cy="133"/>
            </a:xfrm>
            <a:custGeom>
              <a:avLst/>
              <a:gdLst>
                <a:gd name="T0" fmla="*/ 133 w 239"/>
                <a:gd name="T1" fmla="*/ 122 h 133"/>
                <a:gd name="T2" fmla="*/ 145 w 239"/>
                <a:gd name="T3" fmla="*/ 126 h 133"/>
                <a:gd name="T4" fmla="*/ 152 w 239"/>
                <a:gd name="T5" fmla="*/ 126 h 133"/>
                <a:gd name="T6" fmla="*/ 165 w 239"/>
                <a:gd name="T7" fmla="*/ 123 h 133"/>
                <a:gd name="T8" fmla="*/ 179 w 239"/>
                <a:gd name="T9" fmla="*/ 123 h 133"/>
                <a:gd name="T10" fmla="*/ 193 w 239"/>
                <a:gd name="T11" fmla="*/ 119 h 133"/>
                <a:gd name="T12" fmla="*/ 210 w 239"/>
                <a:gd name="T13" fmla="*/ 116 h 133"/>
                <a:gd name="T14" fmla="*/ 220 w 239"/>
                <a:gd name="T15" fmla="*/ 114 h 133"/>
                <a:gd name="T16" fmla="*/ 227 w 239"/>
                <a:gd name="T17" fmla="*/ 111 h 133"/>
                <a:gd name="T18" fmla="*/ 234 w 239"/>
                <a:gd name="T19" fmla="*/ 107 h 133"/>
                <a:gd name="T20" fmla="*/ 234 w 239"/>
                <a:gd name="T21" fmla="*/ 101 h 133"/>
                <a:gd name="T22" fmla="*/ 238 w 239"/>
                <a:gd name="T23" fmla="*/ 92 h 133"/>
                <a:gd name="T24" fmla="*/ 238 w 239"/>
                <a:gd name="T25" fmla="*/ 83 h 133"/>
                <a:gd name="T26" fmla="*/ 234 w 239"/>
                <a:gd name="T27" fmla="*/ 74 h 133"/>
                <a:gd name="T28" fmla="*/ 234 w 239"/>
                <a:gd name="T29" fmla="*/ 64 h 133"/>
                <a:gd name="T30" fmla="*/ 227 w 239"/>
                <a:gd name="T31" fmla="*/ 55 h 133"/>
                <a:gd name="T32" fmla="*/ 224 w 239"/>
                <a:gd name="T33" fmla="*/ 49 h 133"/>
                <a:gd name="T34" fmla="*/ 217 w 239"/>
                <a:gd name="T35" fmla="*/ 40 h 133"/>
                <a:gd name="T36" fmla="*/ 210 w 239"/>
                <a:gd name="T37" fmla="*/ 34 h 133"/>
                <a:gd name="T38" fmla="*/ 203 w 239"/>
                <a:gd name="T39" fmla="*/ 31 h 133"/>
                <a:gd name="T40" fmla="*/ 196 w 239"/>
                <a:gd name="T41" fmla="*/ 31 h 133"/>
                <a:gd name="T42" fmla="*/ 189 w 239"/>
                <a:gd name="T43" fmla="*/ 31 h 133"/>
                <a:gd name="T44" fmla="*/ 179 w 239"/>
                <a:gd name="T45" fmla="*/ 31 h 133"/>
                <a:gd name="T46" fmla="*/ 169 w 239"/>
                <a:gd name="T47" fmla="*/ 31 h 133"/>
                <a:gd name="T48" fmla="*/ 162 w 239"/>
                <a:gd name="T49" fmla="*/ 31 h 133"/>
                <a:gd name="T50" fmla="*/ 152 w 239"/>
                <a:gd name="T51" fmla="*/ 28 h 133"/>
                <a:gd name="T52" fmla="*/ 148 w 239"/>
                <a:gd name="T53" fmla="*/ 21 h 133"/>
                <a:gd name="T54" fmla="*/ 138 w 239"/>
                <a:gd name="T55" fmla="*/ 15 h 133"/>
                <a:gd name="T56" fmla="*/ 131 w 239"/>
                <a:gd name="T57" fmla="*/ 9 h 133"/>
                <a:gd name="T58" fmla="*/ 121 w 239"/>
                <a:gd name="T59" fmla="*/ 0 h 133"/>
                <a:gd name="T60" fmla="*/ 114 w 239"/>
                <a:gd name="T61" fmla="*/ 0 h 133"/>
                <a:gd name="T62" fmla="*/ 103 w 239"/>
                <a:gd name="T63" fmla="*/ 3 h 133"/>
                <a:gd name="T64" fmla="*/ 93 w 239"/>
                <a:gd name="T65" fmla="*/ 6 h 133"/>
                <a:gd name="T66" fmla="*/ 79 w 239"/>
                <a:gd name="T67" fmla="*/ 9 h 133"/>
                <a:gd name="T68" fmla="*/ 45 w 239"/>
                <a:gd name="T69" fmla="*/ 25 h 133"/>
                <a:gd name="T70" fmla="*/ 31 w 239"/>
                <a:gd name="T71" fmla="*/ 34 h 133"/>
                <a:gd name="T72" fmla="*/ 21 w 239"/>
                <a:gd name="T73" fmla="*/ 40 h 133"/>
                <a:gd name="T74" fmla="*/ 13 w 239"/>
                <a:gd name="T75" fmla="*/ 43 h 133"/>
                <a:gd name="T76" fmla="*/ 0 w 239"/>
                <a:gd name="T77" fmla="*/ 52 h 133"/>
                <a:gd name="T78" fmla="*/ 0 w 239"/>
                <a:gd name="T79" fmla="*/ 62 h 133"/>
                <a:gd name="T80" fmla="*/ 7 w 239"/>
                <a:gd name="T81" fmla="*/ 67 h 133"/>
                <a:gd name="T82" fmla="*/ 13 w 239"/>
                <a:gd name="T83" fmla="*/ 74 h 133"/>
                <a:gd name="T84" fmla="*/ 21 w 239"/>
                <a:gd name="T85" fmla="*/ 74 h 133"/>
                <a:gd name="T86" fmla="*/ 28 w 239"/>
                <a:gd name="T87" fmla="*/ 77 h 133"/>
                <a:gd name="T88" fmla="*/ 35 w 239"/>
                <a:gd name="T89" fmla="*/ 80 h 133"/>
                <a:gd name="T90" fmla="*/ 42 w 239"/>
                <a:gd name="T91" fmla="*/ 86 h 133"/>
                <a:gd name="T92" fmla="*/ 52 w 239"/>
                <a:gd name="T93" fmla="*/ 92 h 133"/>
                <a:gd name="T94" fmla="*/ 59 w 239"/>
                <a:gd name="T95" fmla="*/ 98 h 133"/>
                <a:gd name="T96" fmla="*/ 66 w 239"/>
                <a:gd name="T97" fmla="*/ 101 h 133"/>
                <a:gd name="T98" fmla="*/ 76 w 239"/>
                <a:gd name="T99" fmla="*/ 104 h 133"/>
                <a:gd name="T100" fmla="*/ 83 w 239"/>
                <a:gd name="T101" fmla="*/ 104 h 133"/>
                <a:gd name="T102" fmla="*/ 93 w 239"/>
                <a:gd name="T103" fmla="*/ 107 h 133"/>
                <a:gd name="T104" fmla="*/ 100 w 239"/>
                <a:gd name="T105" fmla="*/ 114 h 133"/>
                <a:gd name="T106" fmla="*/ 107 w 239"/>
                <a:gd name="T107" fmla="*/ 123 h 133"/>
                <a:gd name="T108" fmla="*/ 114 w 239"/>
                <a:gd name="T109" fmla="*/ 123 h 133"/>
                <a:gd name="T110" fmla="*/ 117 w 239"/>
                <a:gd name="T111" fmla="*/ 129 h 133"/>
                <a:gd name="T112" fmla="*/ 124 w 239"/>
                <a:gd name="T113" fmla="*/ 132 h 133"/>
                <a:gd name="T114" fmla="*/ 134 w 239"/>
                <a:gd name="T115" fmla="*/ 132 h 133"/>
                <a:gd name="T116" fmla="*/ 133 w 239"/>
                <a:gd name="T117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" h="133">
                  <a:moveTo>
                    <a:pt x="133" y="122"/>
                  </a:moveTo>
                  <a:lnTo>
                    <a:pt x="145" y="126"/>
                  </a:lnTo>
                  <a:lnTo>
                    <a:pt x="152" y="126"/>
                  </a:lnTo>
                  <a:lnTo>
                    <a:pt x="165" y="123"/>
                  </a:lnTo>
                  <a:lnTo>
                    <a:pt x="179" y="123"/>
                  </a:lnTo>
                  <a:lnTo>
                    <a:pt x="193" y="119"/>
                  </a:lnTo>
                  <a:lnTo>
                    <a:pt x="210" y="116"/>
                  </a:lnTo>
                  <a:lnTo>
                    <a:pt x="220" y="114"/>
                  </a:lnTo>
                  <a:lnTo>
                    <a:pt x="227" y="111"/>
                  </a:lnTo>
                  <a:lnTo>
                    <a:pt x="234" y="107"/>
                  </a:lnTo>
                  <a:lnTo>
                    <a:pt x="234" y="101"/>
                  </a:lnTo>
                  <a:lnTo>
                    <a:pt x="238" y="92"/>
                  </a:lnTo>
                  <a:lnTo>
                    <a:pt x="238" y="83"/>
                  </a:lnTo>
                  <a:lnTo>
                    <a:pt x="234" y="74"/>
                  </a:lnTo>
                  <a:lnTo>
                    <a:pt x="234" y="64"/>
                  </a:lnTo>
                  <a:lnTo>
                    <a:pt x="227" y="55"/>
                  </a:lnTo>
                  <a:lnTo>
                    <a:pt x="224" y="49"/>
                  </a:lnTo>
                  <a:lnTo>
                    <a:pt x="217" y="40"/>
                  </a:lnTo>
                  <a:lnTo>
                    <a:pt x="210" y="34"/>
                  </a:lnTo>
                  <a:lnTo>
                    <a:pt x="203" y="31"/>
                  </a:lnTo>
                  <a:lnTo>
                    <a:pt x="196" y="31"/>
                  </a:lnTo>
                  <a:lnTo>
                    <a:pt x="189" y="31"/>
                  </a:lnTo>
                  <a:lnTo>
                    <a:pt x="179" y="31"/>
                  </a:lnTo>
                  <a:lnTo>
                    <a:pt x="169" y="31"/>
                  </a:lnTo>
                  <a:lnTo>
                    <a:pt x="162" y="31"/>
                  </a:lnTo>
                  <a:lnTo>
                    <a:pt x="152" y="28"/>
                  </a:lnTo>
                  <a:lnTo>
                    <a:pt x="148" y="21"/>
                  </a:lnTo>
                  <a:lnTo>
                    <a:pt x="138" y="15"/>
                  </a:lnTo>
                  <a:lnTo>
                    <a:pt x="131" y="9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03" y="3"/>
                  </a:lnTo>
                  <a:lnTo>
                    <a:pt x="93" y="6"/>
                  </a:lnTo>
                  <a:lnTo>
                    <a:pt x="79" y="9"/>
                  </a:lnTo>
                  <a:lnTo>
                    <a:pt x="45" y="25"/>
                  </a:lnTo>
                  <a:lnTo>
                    <a:pt x="31" y="34"/>
                  </a:lnTo>
                  <a:lnTo>
                    <a:pt x="21" y="40"/>
                  </a:lnTo>
                  <a:lnTo>
                    <a:pt x="13" y="43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7" y="67"/>
                  </a:lnTo>
                  <a:lnTo>
                    <a:pt x="13" y="74"/>
                  </a:lnTo>
                  <a:lnTo>
                    <a:pt x="21" y="74"/>
                  </a:lnTo>
                  <a:lnTo>
                    <a:pt x="28" y="77"/>
                  </a:lnTo>
                  <a:lnTo>
                    <a:pt x="35" y="80"/>
                  </a:lnTo>
                  <a:lnTo>
                    <a:pt x="42" y="86"/>
                  </a:lnTo>
                  <a:lnTo>
                    <a:pt x="52" y="92"/>
                  </a:lnTo>
                  <a:lnTo>
                    <a:pt x="59" y="98"/>
                  </a:lnTo>
                  <a:lnTo>
                    <a:pt x="66" y="101"/>
                  </a:lnTo>
                  <a:lnTo>
                    <a:pt x="76" y="104"/>
                  </a:lnTo>
                  <a:lnTo>
                    <a:pt x="83" y="104"/>
                  </a:lnTo>
                  <a:lnTo>
                    <a:pt x="93" y="107"/>
                  </a:lnTo>
                  <a:lnTo>
                    <a:pt x="100" y="114"/>
                  </a:lnTo>
                  <a:lnTo>
                    <a:pt x="107" y="123"/>
                  </a:lnTo>
                  <a:lnTo>
                    <a:pt x="114" y="123"/>
                  </a:lnTo>
                  <a:lnTo>
                    <a:pt x="117" y="129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3" y="122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87"/>
            <p:cNvSpPr>
              <a:spLocks/>
            </p:cNvSpPr>
            <p:nvPr/>
          </p:nvSpPr>
          <p:spPr bwMode="auto">
            <a:xfrm>
              <a:off x="1622" y="3153"/>
              <a:ext cx="220" cy="162"/>
            </a:xfrm>
            <a:custGeom>
              <a:avLst/>
              <a:gdLst>
                <a:gd name="T0" fmla="*/ 156 w 203"/>
                <a:gd name="T1" fmla="*/ 45 h 162"/>
                <a:gd name="T2" fmla="*/ 165 w 203"/>
                <a:gd name="T3" fmla="*/ 52 h 162"/>
                <a:gd name="T4" fmla="*/ 165 w 203"/>
                <a:gd name="T5" fmla="*/ 60 h 162"/>
                <a:gd name="T6" fmla="*/ 175 w 203"/>
                <a:gd name="T7" fmla="*/ 64 h 162"/>
                <a:gd name="T8" fmla="*/ 179 w 203"/>
                <a:gd name="T9" fmla="*/ 73 h 162"/>
                <a:gd name="T10" fmla="*/ 188 w 203"/>
                <a:gd name="T11" fmla="*/ 81 h 162"/>
                <a:gd name="T12" fmla="*/ 193 w 203"/>
                <a:gd name="T13" fmla="*/ 92 h 162"/>
                <a:gd name="T14" fmla="*/ 197 w 203"/>
                <a:gd name="T15" fmla="*/ 101 h 162"/>
                <a:gd name="T16" fmla="*/ 197 w 203"/>
                <a:gd name="T17" fmla="*/ 109 h 162"/>
                <a:gd name="T18" fmla="*/ 202 w 203"/>
                <a:gd name="T19" fmla="*/ 117 h 162"/>
                <a:gd name="T20" fmla="*/ 202 w 203"/>
                <a:gd name="T21" fmla="*/ 129 h 162"/>
                <a:gd name="T22" fmla="*/ 197 w 203"/>
                <a:gd name="T23" fmla="*/ 137 h 162"/>
                <a:gd name="T24" fmla="*/ 193 w 203"/>
                <a:gd name="T25" fmla="*/ 145 h 162"/>
                <a:gd name="T26" fmla="*/ 183 w 203"/>
                <a:gd name="T27" fmla="*/ 149 h 162"/>
                <a:gd name="T28" fmla="*/ 170 w 203"/>
                <a:gd name="T29" fmla="*/ 145 h 162"/>
                <a:gd name="T30" fmla="*/ 161 w 203"/>
                <a:gd name="T31" fmla="*/ 145 h 162"/>
                <a:gd name="T32" fmla="*/ 151 w 203"/>
                <a:gd name="T33" fmla="*/ 149 h 162"/>
                <a:gd name="T34" fmla="*/ 142 w 203"/>
                <a:gd name="T35" fmla="*/ 153 h 162"/>
                <a:gd name="T36" fmla="*/ 137 w 203"/>
                <a:gd name="T37" fmla="*/ 161 h 162"/>
                <a:gd name="T38" fmla="*/ 124 w 203"/>
                <a:gd name="T39" fmla="*/ 161 h 162"/>
                <a:gd name="T40" fmla="*/ 119 w 203"/>
                <a:gd name="T41" fmla="*/ 153 h 162"/>
                <a:gd name="T42" fmla="*/ 110 w 203"/>
                <a:gd name="T43" fmla="*/ 153 h 162"/>
                <a:gd name="T44" fmla="*/ 101 w 203"/>
                <a:gd name="T45" fmla="*/ 145 h 162"/>
                <a:gd name="T46" fmla="*/ 87 w 203"/>
                <a:gd name="T47" fmla="*/ 145 h 162"/>
                <a:gd name="T48" fmla="*/ 78 w 203"/>
                <a:gd name="T49" fmla="*/ 141 h 162"/>
                <a:gd name="T50" fmla="*/ 69 w 203"/>
                <a:gd name="T51" fmla="*/ 137 h 162"/>
                <a:gd name="T52" fmla="*/ 64 w 203"/>
                <a:gd name="T53" fmla="*/ 129 h 162"/>
                <a:gd name="T54" fmla="*/ 59 w 203"/>
                <a:gd name="T55" fmla="*/ 121 h 162"/>
                <a:gd name="T56" fmla="*/ 51 w 203"/>
                <a:gd name="T57" fmla="*/ 109 h 162"/>
                <a:gd name="T58" fmla="*/ 41 w 203"/>
                <a:gd name="T59" fmla="*/ 109 h 162"/>
                <a:gd name="T60" fmla="*/ 37 w 203"/>
                <a:gd name="T61" fmla="*/ 101 h 162"/>
                <a:gd name="T62" fmla="*/ 27 w 203"/>
                <a:gd name="T63" fmla="*/ 97 h 162"/>
                <a:gd name="T64" fmla="*/ 23 w 203"/>
                <a:gd name="T65" fmla="*/ 88 h 162"/>
                <a:gd name="T66" fmla="*/ 9 w 203"/>
                <a:gd name="T67" fmla="*/ 81 h 162"/>
                <a:gd name="T68" fmla="*/ 9 w 203"/>
                <a:gd name="T69" fmla="*/ 73 h 162"/>
                <a:gd name="T70" fmla="*/ 5 w 203"/>
                <a:gd name="T71" fmla="*/ 60 h 162"/>
                <a:gd name="T72" fmla="*/ 0 w 203"/>
                <a:gd name="T73" fmla="*/ 52 h 162"/>
                <a:gd name="T74" fmla="*/ 0 w 203"/>
                <a:gd name="T75" fmla="*/ 40 h 162"/>
                <a:gd name="T76" fmla="*/ 5 w 203"/>
                <a:gd name="T77" fmla="*/ 32 h 162"/>
                <a:gd name="T78" fmla="*/ 19 w 203"/>
                <a:gd name="T79" fmla="*/ 24 h 162"/>
                <a:gd name="T80" fmla="*/ 32 w 203"/>
                <a:gd name="T81" fmla="*/ 16 h 162"/>
                <a:gd name="T82" fmla="*/ 41 w 203"/>
                <a:gd name="T83" fmla="*/ 8 h 162"/>
                <a:gd name="T84" fmla="*/ 51 w 203"/>
                <a:gd name="T85" fmla="*/ 0 h 162"/>
                <a:gd name="T86" fmla="*/ 69 w 203"/>
                <a:gd name="T87" fmla="*/ 8 h 162"/>
                <a:gd name="T88" fmla="*/ 78 w 203"/>
                <a:gd name="T89" fmla="*/ 12 h 162"/>
                <a:gd name="T90" fmla="*/ 87 w 203"/>
                <a:gd name="T91" fmla="*/ 16 h 162"/>
                <a:gd name="T92" fmla="*/ 97 w 203"/>
                <a:gd name="T93" fmla="*/ 20 h 162"/>
                <a:gd name="T94" fmla="*/ 110 w 203"/>
                <a:gd name="T95" fmla="*/ 24 h 162"/>
                <a:gd name="T96" fmla="*/ 119 w 203"/>
                <a:gd name="T97" fmla="*/ 24 h 162"/>
                <a:gd name="T98" fmla="*/ 129 w 203"/>
                <a:gd name="T99" fmla="*/ 28 h 162"/>
                <a:gd name="T100" fmla="*/ 133 w 203"/>
                <a:gd name="T101" fmla="*/ 36 h 162"/>
                <a:gd name="T102" fmla="*/ 142 w 203"/>
                <a:gd name="T103" fmla="*/ 45 h 162"/>
                <a:gd name="T104" fmla="*/ 151 w 203"/>
                <a:gd name="T105" fmla="*/ 49 h 162"/>
                <a:gd name="T106" fmla="*/ 161 w 203"/>
                <a:gd name="T107" fmla="*/ 49 h 162"/>
                <a:gd name="T108" fmla="*/ 156 w 203"/>
                <a:gd name="T109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" h="162">
                  <a:moveTo>
                    <a:pt x="156" y="45"/>
                  </a:moveTo>
                  <a:lnTo>
                    <a:pt x="165" y="52"/>
                  </a:lnTo>
                  <a:lnTo>
                    <a:pt x="165" y="60"/>
                  </a:lnTo>
                  <a:lnTo>
                    <a:pt x="175" y="64"/>
                  </a:lnTo>
                  <a:lnTo>
                    <a:pt x="179" y="73"/>
                  </a:lnTo>
                  <a:lnTo>
                    <a:pt x="188" y="81"/>
                  </a:lnTo>
                  <a:lnTo>
                    <a:pt x="193" y="92"/>
                  </a:lnTo>
                  <a:lnTo>
                    <a:pt x="197" y="101"/>
                  </a:lnTo>
                  <a:lnTo>
                    <a:pt x="197" y="109"/>
                  </a:lnTo>
                  <a:lnTo>
                    <a:pt x="202" y="117"/>
                  </a:lnTo>
                  <a:lnTo>
                    <a:pt x="202" y="129"/>
                  </a:lnTo>
                  <a:lnTo>
                    <a:pt x="197" y="137"/>
                  </a:lnTo>
                  <a:lnTo>
                    <a:pt x="193" y="145"/>
                  </a:lnTo>
                  <a:lnTo>
                    <a:pt x="183" y="149"/>
                  </a:lnTo>
                  <a:lnTo>
                    <a:pt x="170" y="145"/>
                  </a:lnTo>
                  <a:lnTo>
                    <a:pt x="161" y="145"/>
                  </a:lnTo>
                  <a:lnTo>
                    <a:pt x="151" y="149"/>
                  </a:lnTo>
                  <a:lnTo>
                    <a:pt x="142" y="153"/>
                  </a:lnTo>
                  <a:lnTo>
                    <a:pt x="137" y="161"/>
                  </a:lnTo>
                  <a:lnTo>
                    <a:pt x="124" y="161"/>
                  </a:lnTo>
                  <a:lnTo>
                    <a:pt x="119" y="153"/>
                  </a:lnTo>
                  <a:lnTo>
                    <a:pt x="110" y="153"/>
                  </a:lnTo>
                  <a:lnTo>
                    <a:pt x="101" y="145"/>
                  </a:lnTo>
                  <a:lnTo>
                    <a:pt x="87" y="145"/>
                  </a:lnTo>
                  <a:lnTo>
                    <a:pt x="78" y="141"/>
                  </a:lnTo>
                  <a:lnTo>
                    <a:pt x="69" y="137"/>
                  </a:lnTo>
                  <a:lnTo>
                    <a:pt x="64" y="129"/>
                  </a:lnTo>
                  <a:lnTo>
                    <a:pt x="59" y="121"/>
                  </a:lnTo>
                  <a:lnTo>
                    <a:pt x="51" y="109"/>
                  </a:lnTo>
                  <a:lnTo>
                    <a:pt x="41" y="109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8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7" y="16"/>
                  </a:lnTo>
                  <a:lnTo>
                    <a:pt x="97" y="20"/>
                  </a:lnTo>
                  <a:lnTo>
                    <a:pt x="110" y="24"/>
                  </a:lnTo>
                  <a:lnTo>
                    <a:pt x="119" y="24"/>
                  </a:lnTo>
                  <a:lnTo>
                    <a:pt x="129" y="28"/>
                  </a:lnTo>
                  <a:lnTo>
                    <a:pt x="133" y="36"/>
                  </a:lnTo>
                  <a:lnTo>
                    <a:pt x="142" y="45"/>
                  </a:lnTo>
                  <a:lnTo>
                    <a:pt x="151" y="49"/>
                  </a:lnTo>
                  <a:lnTo>
                    <a:pt x="161" y="49"/>
                  </a:lnTo>
                  <a:lnTo>
                    <a:pt x="156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88"/>
            <p:cNvSpPr>
              <a:spLocks/>
            </p:cNvSpPr>
            <p:nvPr/>
          </p:nvSpPr>
          <p:spPr bwMode="auto">
            <a:xfrm>
              <a:off x="1394" y="2991"/>
              <a:ext cx="215" cy="253"/>
            </a:xfrm>
            <a:custGeom>
              <a:avLst/>
              <a:gdLst>
                <a:gd name="T0" fmla="*/ 184 w 199"/>
                <a:gd name="T1" fmla="*/ 134 h 253"/>
                <a:gd name="T2" fmla="*/ 179 w 199"/>
                <a:gd name="T3" fmla="*/ 151 h 253"/>
                <a:gd name="T4" fmla="*/ 175 w 199"/>
                <a:gd name="T5" fmla="*/ 171 h 253"/>
                <a:gd name="T6" fmla="*/ 166 w 199"/>
                <a:gd name="T7" fmla="*/ 191 h 253"/>
                <a:gd name="T8" fmla="*/ 161 w 199"/>
                <a:gd name="T9" fmla="*/ 211 h 253"/>
                <a:gd name="T10" fmla="*/ 157 w 199"/>
                <a:gd name="T11" fmla="*/ 235 h 253"/>
                <a:gd name="T12" fmla="*/ 147 w 199"/>
                <a:gd name="T13" fmla="*/ 252 h 253"/>
                <a:gd name="T14" fmla="*/ 124 w 199"/>
                <a:gd name="T15" fmla="*/ 252 h 253"/>
                <a:gd name="T16" fmla="*/ 106 w 199"/>
                <a:gd name="T17" fmla="*/ 252 h 253"/>
                <a:gd name="T18" fmla="*/ 96 w 199"/>
                <a:gd name="T19" fmla="*/ 240 h 253"/>
                <a:gd name="T20" fmla="*/ 106 w 199"/>
                <a:gd name="T21" fmla="*/ 223 h 253"/>
                <a:gd name="T22" fmla="*/ 115 w 199"/>
                <a:gd name="T23" fmla="*/ 207 h 253"/>
                <a:gd name="T24" fmla="*/ 106 w 199"/>
                <a:gd name="T25" fmla="*/ 191 h 253"/>
                <a:gd name="T26" fmla="*/ 78 w 199"/>
                <a:gd name="T27" fmla="*/ 183 h 253"/>
                <a:gd name="T28" fmla="*/ 59 w 199"/>
                <a:gd name="T29" fmla="*/ 183 h 253"/>
                <a:gd name="T30" fmla="*/ 41 w 199"/>
                <a:gd name="T31" fmla="*/ 175 h 253"/>
                <a:gd name="T32" fmla="*/ 23 w 199"/>
                <a:gd name="T33" fmla="*/ 162 h 253"/>
                <a:gd name="T34" fmla="*/ 0 w 199"/>
                <a:gd name="T35" fmla="*/ 146 h 253"/>
                <a:gd name="T36" fmla="*/ 0 w 199"/>
                <a:gd name="T37" fmla="*/ 130 h 253"/>
                <a:gd name="T38" fmla="*/ 0 w 199"/>
                <a:gd name="T39" fmla="*/ 110 h 253"/>
                <a:gd name="T40" fmla="*/ 5 w 199"/>
                <a:gd name="T41" fmla="*/ 93 h 253"/>
                <a:gd name="T42" fmla="*/ 14 w 199"/>
                <a:gd name="T43" fmla="*/ 73 h 253"/>
                <a:gd name="T44" fmla="*/ 27 w 199"/>
                <a:gd name="T45" fmla="*/ 61 h 253"/>
                <a:gd name="T46" fmla="*/ 41 w 199"/>
                <a:gd name="T47" fmla="*/ 45 h 253"/>
                <a:gd name="T48" fmla="*/ 59 w 199"/>
                <a:gd name="T49" fmla="*/ 32 h 253"/>
                <a:gd name="T50" fmla="*/ 69 w 199"/>
                <a:gd name="T51" fmla="*/ 57 h 253"/>
                <a:gd name="T52" fmla="*/ 69 w 199"/>
                <a:gd name="T53" fmla="*/ 81 h 253"/>
                <a:gd name="T54" fmla="*/ 83 w 199"/>
                <a:gd name="T55" fmla="*/ 97 h 253"/>
                <a:gd name="T56" fmla="*/ 106 w 199"/>
                <a:gd name="T57" fmla="*/ 97 h 253"/>
                <a:gd name="T58" fmla="*/ 110 w 199"/>
                <a:gd name="T59" fmla="*/ 77 h 253"/>
                <a:gd name="T60" fmla="*/ 133 w 199"/>
                <a:gd name="T61" fmla="*/ 16 h 253"/>
                <a:gd name="T62" fmla="*/ 147 w 199"/>
                <a:gd name="T63" fmla="*/ 4 h 253"/>
                <a:gd name="T64" fmla="*/ 166 w 199"/>
                <a:gd name="T65" fmla="*/ 0 h 253"/>
                <a:gd name="T66" fmla="*/ 184 w 199"/>
                <a:gd name="T67" fmla="*/ 20 h 253"/>
                <a:gd name="T68" fmla="*/ 198 w 199"/>
                <a:gd name="T69" fmla="*/ 32 h 253"/>
                <a:gd name="T70" fmla="*/ 189 w 199"/>
                <a:gd name="T71" fmla="*/ 52 h 253"/>
                <a:gd name="T72" fmla="*/ 189 w 199"/>
                <a:gd name="T73" fmla="*/ 69 h 253"/>
                <a:gd name="T74" fmla="*/ 193 w 199"/>
                <a:gd name="T75" fmla="*/ 89 h 253"/>
                <a:gd name="T76" fmla="*/ 193 w 199"/>
                <a:gd name="T77" fmla="*/ 106 h 253"/>
                <a:gd name="T78" fmla="*/ 184 w 199"/>
                <a:gd name="T79" fmla="*/ 117 h 253"/>
                <a:gd name="T80" fmla="*/ 184 w 199"/>
                <a:gd name="T81" fmla="*/ 1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53">
                  <a:moveTo>
                    <a:pt x="189" y="126"/>
                  </a:moveTo>
                  <a:lnTo>
                    <a:pt x="184" y="134"/>
                  </a:lnTo>
                  <a:lnTo>
                    <a:pt x="179" y="142"/>
                  </a:lnTo>
                  <a:lnTo>
                    <a:pt x="179" y="151"/>
                  </a:lnTo>
                  <a:lnTo>
                    <a:pt x="179" y="162"/>
                  </a:lnTo>
                  <a:lnTo>
                    <a:pt x="175" y="171"/>
                  </a:lnTo>
                  <a:lnTo>
                    <a:pt x="171" y="179"/>
                  </a:lnTo>
                  <a:lnTo>
                    <a:pt x="166" y="191"/>
                  </a:lnTo>
                  <a:lnTo>
                    <a:pt x="161" y="203"/>
                  </a:lnTo>
                  <a:lnTo>
                    <a:pt x="161" y="211"/>
                  </a:lnTo>
                  <a:lnTo>
                    <a:pt x="161" y="220"/>
                  </a:lnTo>
                  <a:lnTo>
                    <a:pt x="157" y="235"/>
                  </a:lnTo>
                  <a:lnTo>
                    <a:pt x="152" y="244"/>
                  </a:lnTo>
                  <a:lnTo>
                    <a:pt x="147" y="252"/>
                  </a:lnTo>
                  <a:lnTo>
                    <a:pt x="138" y="252"/>
                  </a:lnTo>
                  <a:lnTo>
                    <a:pt x="124" y="252"/>
                  </a:lnTo>
                  <a:lnTo>
                    <a:pt x="115" y="248"/>
                  </a:lnTo>
                  <a:lnTo>
                    <a:pt x="106" y="252"/>
                  </a:lnTo>
                  <a:lnTo>
                    <a:pt x="96" y="248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106" y="223"/>
                  </a:lnTo>
                  <a:lnTo>
                    <a:pt x="115" y="215"/>
                  </a:lnTo>
                  <a:lnTo>
                    <a:pt x="115" y="207"/>
                  </a:lnTo>
                  <a:lnTo>
                    <a:pt x="106" y="199"/>
                  </a:lnTo>
                  <a:lnTo>
                    <a:pt x="106" y="191"/>
                  </a:lnTo>
                  <a:lnTo>
                    <a:pt x="96" y="186"/>
                  </a:lnTo>
                  <a:lnTo>
                    <a:pt x="78" y="183"/>
                  </a:lnTo>
                  <a:lnTo>
                    <a:pt x="69" y="183"/>
                  </a:lnTo>
                  <a:lnTo>
                    <a:pt x="59" y="183"/>
                  </a:lnTo>
                  <a:lnTo>
                    <a:pt x="51" y="175"/>
                  </a:lnTo>
                  <a:lnTo>
                    <a:pt x="41" y="175"/>
                  </a:lnTo>
                  <a:lnTo>
                    <a:pt x="32" y="171"/>
                  </a:lnTo>
                  <a:lnTo>
                    <a:pt x="23" y="162"/>
                  </a:lnTo>
                  <a:lnTo>
                    <a:pt x="14" y="154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5" y="101"/>
                  </a:lnTo>
                  <a:lnTo>
                    <a:pt x="5" y="93"/>
                  </a:lnTo>
                  <a:lnTo>
                    <a:pt x="9" y="85"/>
                  </a:lnTo>
                  <a:lnTo>
                    <a:pt x="14" y="73"/>
                  </a:lnTo>
                  <a:lnTo>
                    <a:pt x="27" y="69"/>
                  </a:lnTo>
                  <a:lnTo>
                    <a:pt x="27" y="61"/>
                  </a:lnTo>
                  <a:lnTo>
                    <a:pt x="32" y="52"/>
                  </a:lnTo>
                  <a:lnTo>
                    <a:pt x="41" y="45"/>
                  </a:lnTo>
                  <a:lnTo>
                    <a:pt x="46" y="37"/>
                  </a:lnTo>
                  <a:lnTo>
                    <a:pt x="59" y="32"/>
                  </a:lnTo>
                  <a:lnTo>
                    <a:pt x="64" y="45"/>
                  </a:lnTo>
                  <a:lnTo>
                    <a:pt x="69" y="57"/>
                  </a:lnTo>
                  <a:lnTo>
                    <a:pt x="69" y="69"/>
                  </a:lnTo>
                  <a:lnTo>
                    <a:pt x="69" y="81"/>
                  </a:lnTo>
                  <a:lnTo>
                    <a:pt x="74" y="93"/>
                  </a:lnTo>
                  <a:lnTo>
                    <a:pt x="83" y="97"/>
                  </a:lnTo>
                  <a:lnTo>
                    <a:pt x="92" y="97"/>
                  </a:lnTo>
                  <a:lnTo>
                    <a:pt x="106" y="97"/>
                  </a:lnTo>
                  <a:lnTo>
                    <a:pt x="110" y="89"/>
                  </a:lnTo>
                  <a:lnTo>
                    <a:pt x="110" y="77"/>
                  </a:lnTo>
                  <a:lnTo>
                    <a:pt x="129" y="24"/>
                  </a:lnTo>
                  <a:lnTo>
                    <a:pt x="133" y="16"/>
                  </a:lnTo>
                  <a:lnTo>
                    <a:pt x="142" y="12"/>
                  </a:lnTo>
                  <a:lnTo>
                    <a:pt x="147" y="4"/>
                  </a:lnTo>
                  <a:lnTo>
                    <a:pt x="157" y="0"/>
                  </a:lnTo>
                  <a:lnTo>
                    <a:pt x="166" y="0"/>
                  </a:lnTo>
                  <a:lnTo>
                    <a:pt x="171" y="8"/>
                  </a:lnTo>
                  <a:lnTo>
                    <a:pt x="184" y="20"/>
                  </a:lnTo>
                  <a:lnTo>
                    <a:pt x="193" y="24"/>
                  </a:lnTo>
                  <a:lnTo>
                    <a:pt x="198" y="32"/>
                  </a:lnTo>
                  <a:lnTo>
                    <a:pt x="198" y="41"/>
                  </a:lnTo>
                  <a:lnTo>
                    <a:pt x="189" y="52"/>
                  </a:lnTo>
                  <a:lnTo>
                    <a:pt x="189" y="61"/>
                  </a:lnTo>
                  <a:lnTo>
                    <a:pt x="189" y="69"/>
                  </a:lnTo>
                  <a:lnTo>
                    <a:pt x="189" y="77"/>
                  </a:lnTo>
                  <a:lnTo>
                    <a:pt x="193" y="89"/>
                  </a:lnTo>
                  <a:lnTo>
                    <a:pt x="198" y="97"/>
                  </a:lnTo>
                  <a:lnTo>
                    <a:pt x="193" y="106"/>
                  </a:lnTo>
                  <a:lnTo>
                    <a:pt x="193" y="114"/>
                  </a:lnTo>
                  <a:lnTo>
                    <a:pt x="184" y="117"/>
                  </a:lnTo>
                  <a:lnTo>
                    <a:pt x="184" y="126"/>
                  </a:lnTo>
                  <a:lnTo>
                    <a:pt x="184" y="134"/>
                  </a:lnTo>
                  <a:lnTo>
                    <a:pt x="189" y="126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89"/>
            <p:cNvSpPr>
              <a:spLocks/>
            </p:cNvSpPr>
            <p:nvPr/>
          </p:nvSpPr>
          <p:spPr bwMode="auto">
            <a:xfrm>
              <a:off x="1009" y="3449"/>
              <a:ext cx="260" cy="159"/>
            </a:xfrm>
            <a:custGeom>
              <a:avLst/>
              <a:gdLst>
                <a:gd name="T0" fmla="*/ 23 w 240"/>
                <a:gd name="T1" fmla="*/ 37 h 159"/>
                <a:gd name="T2" fmla="*/ 37 w 240"/>
                <a:gd name="T3" fmla="*/ 57 h 159"/>
                <a:gd name="T4" fmla="*/ 51 w 240"/>
                <a:gd name="T5" fmla="*/ 72 h 159"/>
                <a:gd name="T6" fmla="*/ 73 w 240"/>
                <a:gd name="T7" fmla="*/ 85 h 159"/>
                <a:gd name="T8" fmla="*/ 92 w 240"/>
                <a:gd name="T9" fmla="*/ 77 h 159"/>
                <a:gd name="T10" fmla="*/ 115 w 240"/>
                <a:gd name="T11" fmla="*/ 69 h 159"/>
                <a:gd name="T12" fmla="*/ 120 w 240"/>
                <a:gd name="T13" fmla="*/ 52 h 159"/>
                <a:gd name="T14" fmla="*/ 142 w 240"/>
                <a:gd name="T15" fmla="*/ 40 h 159"/>
                <a:gd name="T16" fmla="*/ 161 w 240"/>
                <a:gd name="T17" fmla="*/ 24 h 159"/>
                <a:gd name="T18" fmla="*/ 184 w 240"/>
                <a:gd name="T19" fmla="*/ 12 h 159"/>
                <a:gd name="T20" fmla="*/ 202 w 240"/>
                <a:gd name="T21" fmla="*/ 8 h 159"/>
                <a:gd name="T22" fmla="*/ 225 w 240"/>
                <a:gd name="T23" fmla="*/ 0 h 159"/>
                <a:gd name="T24" fmla="*/ 230 w 240"/>
                <a:gd name="T25" fmla="*/ 3 h 159"/>
                <a:gd name="T26" fmla="*/ 207 w 240"/>
                <a:gd name="T27" fmla="*/ 20 h 159"/>
                <a:gd name="T28" fmla="*/ 193 w 240"/>
                <a:gd name="T29" fmla="*/ 28 h 159"/>
                <a:gd name="T30" fmla="*/ 174 w 240"/>
                <a:gd name="T31" fmla="*/ 44 h 159"/>
                <a:gd name="T32" fmla="*/ 166 w 240"/>
                <a:gd name="T33" fmla="*/ 65 h 159"/>
                <a:gd name="T34" fmla="*/ 156 w 240"/>
                <a:gd name="T35" fmla="*/ 85 h 159"/>
                <a:gd name="T36" fmla="*/ 147 w 240"/>
                <a:gd name="T37" fmla="*/ 106 h 159"/>
                <a:gd name="T38" fmla="*/ 124 w 240"/>
                <a:gd name="T39" fmla="*/ 121 h 159"/>
                <a:gd name="T40" fmla="*/ 110 w 240"/>
                <a:gd name="T41" fmla="*/ 134 h 159"/>
                <a:gd name="T42" fmla="*/ 92 w 240"/>
                <a:gd name="T43" fmla="*/ 154 h 159"/>
                <a:gd name="T44" fmla="*/ 73 w 240"/>
                <a:gd name="T45" fmla="*/ 158 h 159"/>
                <a:gd name="T46" fmla="*/ 59 w 240"/>
                <a:gd name="T47" fmla="*/ 146 h 159"/>
                <a:gd name="T48" fmla="*/ 46 w 240"/>
                <a:gd name="T49" fmla="*/ 126 h 159"/>
                <a:gd name="T50" fmla="*/ 46 w 240"/>
                <a:gd name="T51" fmla="*/ 109 h 159"/>
                <a:gd name="T52" fmla="*/ 23 w 240"/>
                <a:gd name="T53" fmla="*/ 85 h 159"/>
                <a:gd name="T54" fmla="*/ 0 w 240"/>
                <a:gd name="T55" fmla="*/ 65 h 159"/>
                <a:gd name="T56" fmla="*/ 5 w 240"/>
                <a:gd name="T57" fmla="*/ 48 h 159"/>
                <a:gd name="T58" fmla="*/ 14 w 240"/>
                <a:gd name="T59" fmla="*/ 28 h 159"/>
                <a:gd name="T60" fmla="*/ 18 w 240"/>
                <a:gd name="T61" fmla="*/ 12 h 159"/>
                <a:gd name="T62" fmla="*/ 18 w 240"/>
                <a:gd name="T63" fmla="*/ 0 h 159"/>
                <a:gd name="T64" fmla="*/ 9 w 240"/>
                <a:gd name="T65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159">
                  <a:moveTo>
                    <a:pt x="23" y="28"/>
                  </a:moveTo>
                  <a:lnTo>
                    <a:pt x="23" y="37"/>
                  </a:lnTo>
                  <a:lnTo>
                    <a:pt x="27" y="48"/>
                  </a:lnTo>
                  <a:lnTo>
                    <a:pt x="37" y="57"/>
                  </a:lnTo>
                  <a:lnTo>
                    <a:pt x="41" y="65"/>
                  </a:lnTo>
                  <a:lnTo>
                    <a:pt x="51" y="72"/>
                  </a:lnTo>
                  <a:lnTo>
                    <a:pt x="51" y="81"/>
                  </a:lnTo>
                  <a:lnTo>
                    <a:pt x="73" y="85"/>
                  </a:lnTo>
                  <a:lnTo>
                    <a:pt x="83" y="81"/>
                  </a:lnTo>
                  <a:lnTo>
                    <a:pt x="92" y="77"/>
                  </a:lnTo>
                  <a:lnTo>
                    <a:pt x="105" y="77"/>
                  </a:lnTo>
                  <a:lnTo>
                    <a:pt x="115" y="69"/>
                  </a:lnTo>
                  <a:lnTo>
                    <a:pt x="115" y="61"/>
                  </a:lnTo>
                  <a:lnTo>
                    <a:pt x="120" y="52"/>
                  </a:lnTo>
                  <a:lnTo>
                    <a:pt x="129" y="44"/>
                  </a:lnTo>
                  <a:lnTo>
                    <a:pt x="142" y="40"/>
                  </a:lnTo>
                  <a:lnTo>
                    <a:pt x="152" y="32"/>
                  </a:lnTo>
                  <a:lnTo>
                    <a:pt x="161" y="24"/>
                  </a:lnTo>
                  <a:lnTo>
                    <a:pt x="170" y="16"/>
                  </a:lnTo>
                  <a:lnTo>
                    <a:pt x="184" y="12"/>
                  </a:lnTo>
                  <a:lnTo>
                    <a:pt x="193" y="8"/>
                  </a:lnTo>
                  <a:lnTo>
                    <a:pt x="202" y="8"/>
                  </a:lnTo>
                  <a:lnTo>
                    <a:pt x="212" y="3"/>
                  </a:lnTo>
                  <a:lnTo>
                    <a:pt x="225" y="0"/>
                  </a:lnTo>
                  <a:lnTo>
                    <a:pt x="239" y="0"/>
                  </a:lnTo>
                  <a:lnTo>
                    <a:pt x="230" y="3"/>
                  </a:lnTo>
                  <a:lnTo>
                    <a:pt x="216" y="12"/>
                  </a:lnTo>
                  <a:lnTo>
                    <a:pt x="207" y="20"/>
                  </a:lnTo>
                  <a:lnTo>
                    <a:pt x="198" y="20"/>
                  </a:lnTo>
                  <a:lnTo>
                    <a:pt x="193" y="28"/>
                  </a:lnTo>
                  <a:lnTo>
                    <a:pt x="184" y="32"/>
                  </a:lnTo>
                  <a:lnTo>
                    <a:pt x="174" y="44"/>
                  </a:lnTo>
                  <a:lnTo>
                    <a:pt x="170" y="57"/>
                  </a:lnTo>
                  <a:lnTo>
                    <a:pt x="166" y="65"/>
                  </a:lnTo>
                  <a:lnTo>
                    <a:pt x="161" y="77"/>
                  </a:lnTo>
                  <a:lnTo>
                    <a:pt x="156" y="85"/>
                  </a:lnTo>
                  <a:lnTo>
                    <a:pt x="147" y="97"/>
                  </a:lnTo>
                  <a:lnTo>
                    <a:pt x="147" y="106"/>
                  </a:lnTo>
                  <a:lnTo>
                    <a:pt x="134" y="117"/>
                  </a:lnTo>
                  <a:lnTo>
                    <a:pt x="124" y="121"/>
                  </a:lnTo>
                  <a:lnTo>
                    <a:pt x="124" y="130"/>
                  </a:lnTo>
                  <a:lnTo>
                    <a:pt x="110" y="134"/>
                  </a:lnTo>
                  <a:lnTo>
                    <a:pt x="96" y="146"/>
                  </a:lnTo>
                  <a:lnTo>
                    <a:pt x="92" y="154"/>
                  </a:lnTo>
                  <a:lnTo>
                    <a:pt x="83" y="154"/>
                  </a:lnTo>
                  <a:lnTo>
                    <a:pt x="73" y="158"/>
                  </a:lnTo>
                  <a:lnTo>
                    <a:pt x="64" y="154"/>
                  </a:lnTo>
                  <a:lnTo>
                    <a:pt x="59" y="146"/>
                  </a:lnTo>
                  <a:lnTo>
                    <a:pt x="51" y="134"/>
                  </a:lnTo>
                  <a:lnTo>
                    <a:pt x="46" y="126"/>
                  </a:lnTo>
                  <a:lnTo>
                    <a:pt x="46" y="117"/>
                  </a:lnTo>
                  <a:lnTo>
                    <a:pt x="46" y="109"/>
                  </a:lnTo>
                  <a:lnTo>
                    <a:pt x="37" y="93"/>
                  </a:lnTo>
                  <a:lnTo>
                    <a:pt x="23" y="85"/>
                  </a:lnTo>
                  <a:lnTo>
                    <a:pt x="14" y="7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5" y="48"/>
                  </a:lnTo>
                  <a:lnTo>
                    <a:pt x="9" y="40"/>
                  </a:lnTo>
                  <a:lnTo>
                    <a:pt x="14" y="28"/>
                  </a:lnTo>
                  <a:lnTo>
                    <a:pt x="14" y="20"/>
                  </a:lnTo>
                  <a:lnTo>
                    <a:pt x="18" y="12"/>
                  </a:lnTo>
                  <a:lnTo>
                    <a:pt x="27" y="3"/>
                  </a:lnTo>
                  <a:lnTo>
                    <a:pt x="18" y="0"/>
                  </a:lnTo>
                  <a:lnTo>
                    <a:pt x="14" y="12"/>
                  </a:lnTo>
                  <a:lnTo>
                    <a:pt x="9" y="20"/>
                  </a:lnTo>
                  <a:lnTo>
                    <a:pt x="23" y="2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90"/>
            <p:cNvSpPr>
              <a:spLocks/>
            </p:cNvSpPr>
            <p:nvPr/>
          </p:nvSpPr>
          <p:spPr bwMode="auto">
            <a:xfrm>
              <a:off x="1049" y="2648"/>
              <a:ext cx="167" cy="269"/>
            </a:xfrm>
            <a:custGeom>
              <a:avLst/>
              <a:gdLst>
                <a:gd name="T0" fmla="*/ 35 w 154"/>
                <a:gd name="T1" fmla="*/ 243 h 269"/>
                <a:gd name="T2" fmla="*/ 55 w 154"/>
                <a:gd name="T3" fmla="*/ 227 h 269"/>
                <a:gd name="T4" fmla="*/ 70 w 154"/>
                <a:gd name="T5" fmla="*/ 211 h 269"/>
                <a:gd name="T6" fmla="*/ 82 w 154"/>
                <a:gd name="T7" fmla="*/ 186 h 269"/>
                <a:gd name="T8" fmla="*/ 74 w 154"/>
                <a:gd name="T9" fmla="*/ 165 h 269"/>
                <a:gd name="T10" fmla="*/ 67 w 154"/>
                <a:gd name="T11" fmla="*/ 139 h 269"/>
                <a:gd name="T12" fmla="*/ 51 w 154"/>
                <a:gd name="T13" fmla="*/ 134 h 269"/>
                <a:gd name="T14" fmla="*/ 39 w 154"/>
                <a:gd name="T15" fmla="*/ 109 h 269"/>
                <a:gd name="T16" fmla="*/ 23 w 154"/>
                <a:gd name="T17" fmla="*/ 88 h 269"/>
                <a:gd name="T18" fmla="*/ 11 w 154"/>
                <a:gd name="T19" fmla="*/ 62 h 269"/>
                <a:gd name="T20" fmla="*/ 7 w 154"/>
                <a:gd name="T21" fmla="*/ 41 h 269"/>
                <a:gd name="T22" fmla="*/ 0 w 154"/>
                <a:gd name="T23" fmla="*/ 16 h 269"/>
                <a:gd name="T24" fmla="*/ 3 w 154"/>
                <a:gd name="T25" fmla="*/ 11 h 269"/>
                <a:gd name="T26" fmla="*/ 19 w 154"/>
                <a:gd name="T27" fmla="*/ 36 h 269"/>
                <a:gd name="T28" fmla="*/ 27 w 154"/>
                <a:gd name="T29" fmla="*/ 52 h 269"/>
                <a:gd name="T30" fmla="*/ 43 w 154"/>
                <a:gd name="T31" fmla="*/ 73 h 269"/>
                <a:gd name="T32" fmla="*/ 63 w 154"/>
                <a:gd name="T33" fmla="*/ 82 h 269"/>
                <a:gd name="T34" fmla="*/ 82 w 154"/>
                <a:gd name="T35" fmla="*/ 93 h 269"/>
                <a:gd name="T36" fmla="*/ 102 w 154"/>
                <a:gd name="T37" fmla="*/ 103 h 269"/>
                <a:gd name="T38" fmla="*/ 118 w 154"/>
                <a:gd name="T39" fmla="*/ 129 h 269"/>
                <a:gd name="T40" fmla="*/ 130 w 154"/>
                <a:gd name="T41" fmla="*/ 145 h 269"/>
                <a:gd name="T42" fmla="*/ 149 w 154"/>
                <a:gd name="T43" fmla="*/ 165 h 269"/>
                <a:gd name="T44" fmla="*/ 153 w 154"/>
                <a:gd name="T45" fmla="*/ 186 h 269"/>
                <a:gd name="T46" fmla="*/ 141 w 154"/>
                <a:gd name="T47" fmla="*/ 201 h 269"/>
                <a:gd name="T48" fmla="*/ 122 w 154"/>
                <a:gd name="T49" fmla="*/ 216 h 269"/>
                <a:gd name="T50" fmla="*/ 106 w 154"/>
                <a:gd name="T51" fmla="*/ 216 h 269"/>
                <a:gd name="T52" fmla="*/ 82 w 154"/>
                <a:gd name="T53" fmla="*/ 243 h 269"/>
                <a:gd name="T54" fmla="*/ 63 w 154"/>
                <a:gd name="T55" fmla="*/ 268 h 269"/>
                <a:gd name="T56" fmla="*/ 47 w 154"/>
                <a:gd name="T57" fmla="*/ 263 h 269"/>
                <a:gd name="T58" fmla="*/ 27 w 154"/>
                <a:gd name="T59" fmla="*/ 252 h 269"/>
                <a:gd name="T60" fmla="*/ 11 w 154"/>
                <a:gd name="T61" fmla="*/ 248 h 269"/>
                <a:gd name="T62" fmla="*/ 0 w 154"/>
                <a:gd name="T63" fmla="*/ 248 h 269"/>
                <a:gd name="T64" fmla="*/ 19 w 154"/>
                <a:gd name="T65" fmla="*/ 25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" h="269">
                  <a:moveTo>
                    <a:pt x="27" y="243"/>
                  </a:moveTo>
                  <a:lnTo>
                    <a:pt x="35" y="243"/>
                  </a:lnTo>
                  <a:lnTo>
                    <a:pt x="47" y="237"/>
                  </a:lnTo>
                  <a:lnTo>
                    <a:pt x="55" y="227"/>
                  </a:lnTo>
                  <a:lnTo>
                    <a:pt x="63" y="222"/>
                  </a:lnTo>
                  <a:lnTo>
                    <a:pt x="70" y="211"/>
                  </a:lnTo>
                  <a:lnTo>
                    <a:pt x="78" y="211"/>
                  </a:lnTo>
                  <a:lnTo>
                    <a:pt x="82" y="186"/>
                  </a:lnTo>
                  <a:lnTo>
                    <a:pt x="78" y="175"/>
                  </a:lnTo>
                  <a:lnTo>
                    <a:pt x="74" y="165"/>
                  </a:lnTo>
                  <a:lnTo>
                    <a:pt x="74" y="150"/>
                  </a:lnTo>
                  <a:lnTo>
                    <a:pt x="67" y="139"/>
                  </a:lnTo>
                  <a:lnTo>
                    <a:pt x="59" y="139"/>
                  </a:lnTo>
                  <a:lnTo>
                    <a:pt x="51" y="134"/>
                  </a:lnTo>
                  <a:lnTo>
                    <a:pt x="43" y="123"/>
                  </a:lnTo>
                  <a:lnTo>
                    <a:pt x="39" y="109"/>
                  </a:lnTo>
                  <a:lnTo>
                    <a:pt x="31" y="98"/>
                  </a:lnTo>
                  <a:lnTo>
                    <a:pt x="23" y="88"/>
                  </a:lnTo>
                  <a:lnTo>
                    <a:pt x="15" y="77"/>
                  </a:lnTo>
                  <a:lnTo>
                    <a:pt x="11" y="62"/>
                  </a:lnTo>
                  <a:lnTo>
                    <a:pt x="7" y="52"/>
                  </a:lnTo>
                  <a:lnTo>
                    <a:pt x="7" y="41"/>
                  </a:lnTo>
                  <a:lnTo>
                    <a:pt x="3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" y="11"/>
                  </a:lnTo>
                  <a:lnTo>
                    <a:pt x="11" y="26"/>
                  </a:lnTo>
                  <a:lnTo>
                    <a:pt x="19" y="36"/>
                  </a:lnTo>
                  <a:lnTo>
                    <a:pt x="19" y="46"/>
                  </a:lnTo>
                  <a:lnTo>
                    <a:pt x="27" y="52"/>
                  </a:lnTo>
                  <a:lnTo>
                    <a:pt x="31" y="62"/>
                  </a:lnTo>
                  <a:lnTo>
                    <a:pt x="43" y="73"/>
                  </a:lnTo>
                  <a:lnTo>
                    <a:pt x="55" y="77"/>
                  </a:lnTo>
                  <a:lnTo>
                    <a:pt x="63" y="82"/>
                  </a:lnTo>
                  <a:lnTo>
                    <a:pt x="74" y="88"/>
                  </a:lnTo>
                  <a:lnTo>
                    <a:pt x="82" y="93"/>
                  </a:lnTo>
                  <a:lnTo>
                    <a:pt x="94" y="103"/>
                  </a:lnTo>
                  <a:lnTo>
                    <a:pt x="102" y="103"/>
                  </a:lnTo>
                  <a:lnTo>
                    <a:pt x="114" y="118"/>
                  </a:lnTo>
                  <a:lnTo>
                    <a:pt x="118" y="129"/>
                  </a:lnTo>
                  <a:lnTo>
                    <a:pt x="126" y="129"/>
                  </a:lnTo>
                  <a:lnTo>
                    <a:pt x="130" y="145"/>
                  </a:lnTo>
                  <a:lnTo>
                    <a:pt x="141" y="160"/>
                  </a:lnTo>
                  <a:lnTo>
                    <a:pt x="149" y="165"/>
                  </a:lnTo>
                  <a:lnTo>
                    <a:pt x="149" y="175"/>
                  </a:lnTo>
                  <a:lnTo>
                    <a:pt x="153" y="186"/>
                  </a:lnTo>
                  <a:lnTo>
                    <a:pt x="149" y="196"/>
                  </a:lnTo>
                  <a:lnTo>
                    <a:pt x="141" y="201"/>
                  </a:lnTo>
                  <a:lnTo>
                    <a:pt x="130" y="211"/>
                  </a:lnTo>
                  <a:lnTo>
                    <a:pt x="122" y="216"/>
                  </a:lnTo>
                  <a:lnTo>
                    <a:pt x="114" y="216"/>
                  </a:lnTo>
                  <a:lnTo>
                    <a:pt x="106" y="216"/>
                  </a:lnTo>
                  <a:lnTo>
                    <a:pt x="90" y="227"/>
                  </a:lnTo>
                  <a:lnTo>
                    <a:pt x="82" y="243"/>
                  </a:lnTo>
                  <a:lnTo>
                    <a:pt x="74" y="252"/>
                  </a:lnTo>
                  <a:lnTo>
                    <a:pt x="63" y="268"/>
                  </a:lnTo>
                  <a:lnTo>
                    <a:pt x="55" y="268"/>
                  </a:lnTo>
                  <a:lnTo>
                    <a:pt x="47" y="263"/>
                  </a:lnTo>
                  <a:lnTo>
                    <a:pt x="39" y="257"/>
                  </a:lnTo>
                  <a:lnTo>
                    <a:pt x="27" y="252"/>
                  </a:lnTo>
                  <a:lnTo>
                    <a:pt x="19" y="252"/>
                  </a:lnTo>
                  <a:lnTo>
                    <a:pt x="11" y="248"/>
                  </a:lnTo>
                  <a:lnTo>
                    <a:pt x="3" y="237"/>
                  </a:lnTo>
                  <a:lnTo>
                    <a:pt x="0" y="248"/>
                  </a:lnTo>
                  <a:lnTo>
                    <a:pt x="11" y="252"/>
                  </a:lnTo>
                  <a:lnTo>
                    <a:pt x="19" y="257"/>
                  </a:lnTo>
                  <a:lnTo>
                    <a:pt x="27" y="24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91"/>
            <p:cNvSpPr>
              <a:spLocks/>
            </p:cNvSpPr>
            <p:nvPr/>
          </p:nvSpPr>
          <p:spPr bwMode="auto">
            <a:xfrm>
              <a:off x="1120" y="2487"/>
              <a:ext cx="769" cy="894"/>
            </a:xfrm>
            <a:custGeom>
              <a:avLst/>
              <a:gdLst>
                <a:gd name="T0" fmla="*/ 437 w 982"/>
                <a:gd name="T1" fmla="*/ 120 h 1230"/>
                <a:gd name="T2" fmla="*/ 507 w 982"/>
                <a:gd name="T3" fmla="*/ 254 h 1230"/>
                <a:gd name="T4" fmla="*/ 608 w 982"/>
                <a:gd name="T5" fmla="*/ 355 h 1230"/>
                <a:gd name="T6" fmla="*/ 759 w 982"/>
                <a:gd name="T7" fmla="*/ 420 h 1230"/>
                <a:gd name="T8" fmla="*/ 907 w 982"/>
                <a:gd name="T9" fmla="*/ 501 h 1230"/>
                <a:gd name="T10" fmla="*/ 824 w 982"/>
                <a:gd name="T11" fmla="*/ 476 h 1230"/>
                <a:gd name="T12" fmla="*/ 695 w 982"/>
                <a:gd name="T13" fmla="*/ 424 h 1230"/>
                <a:gd name="T14" fmla="*/ 543 w 982"/>
                <a:gd name="T15" fmla="*/ 355 h 1230"/>
                <a:gd name="T16" fmla="*/ 631 w 982"/>
                <a:gd name="T17" fmla="*/ 472 h 1230"/>
                <a:gd name="T18" fmla="*/ 746 w 982"/>
                <a:gd name="T19" fmla="*/ 581 h 1230"/>
                <a:gd name="T20" fmla="*/ 866 w 982"/>
                <a:gd name="T21" fmla="*/ 675 h 1230"/>
                <a:gd name="T22" fmla="*/ 962 w 982"/>
                <a:gd name="T23" fmla="*/ 743 h 1230"/>
                <a:gd name="T24" fmla="*/ 828 w 982"/>
                <a:gd name="T25" fmla="*/ 682 h 1230"/>
                <a:gd name="T26" fmla="*/ 709 w 982"/>
                <a:gd name="T27" fmla="*/ 634 h 1230"/>
                <a:gd name="T28" fmla="*/ 663 w 982"/>
                <a:gd name="T29" fmla="*/ 768 h 1230"/>
                <a:gd name="T30" fmla="*/ 741 w 982"/>
                <a:gd name="T31" fmla="*/ 909 h 1230"/>
                <a:gd name="T32" fmla="*/ 686 w 982"/>
                <a:gd name="T33" fmla="*/ 860 h 1230"/>
                <a:gd name="T34" fmla="*/ 631 w 982"/>
                <a:gd name="T35" fmla="*/ 735 h 1230"/>
                <a:gd name="T36" fmla="*/ 695 w 982"/>
                <a:gd name="T37" fmla="*/ 626 h 1230"/>
                <a:gd name="T38" fmla="*/ 617 w 982"/>
                <a:gd name="T39" fmla="*/ 521 h 1230"/>
                <a:gd name="T40" fmla="*/ 553 w 982"/>
                <a:gd name="T41" fmla="*/ 537 h 1230"/>
                <a:gd name="T42" fmla="*/ 520 w 982"/>
                <a:gd name="T43" fmla="*/ 679 h 1230"/>
                <a:gd name="T44" fmla="*/ 529 w 982"/>
                <a:gd name="T45" fmla="*/ 828 h 1230"/>
                <a:gd name="T46" fmla="*/ 640 w 982"/>
                <a:gd name="T47" fmla="*/ 974 h 1230"/>
                <a:gd name="T48" fmla="*/ 635 w 982"/>
                <a:gd name="T49" fmla="*/ 1043 h 1230"/>
                <a:gd name="T50" fmla="*/ 566 w 982"/>
                <a:gd name="T51" fmla="*/ 929 h 1230"/>
                <a:gd name="T52" fmla="*/ 502 w 982"/>
                <a:gd name="T53" fmla="*/ 832 h 1230"/>
                <a:gd name="T54" fmla="*/ 460 w 982"/>
                <a:gd name="T55" fmla="*/ 974 h 1230"/>
                <a:gd name="T56" fmla="*/ 428 w 982"/>
                <a:gd name="T57" fmla="*/ 1116 h 1230"/>
                <a:gd name="T58" fmla="*/ 368 w 982"/>
                <a:gd name="T59" fmla="*/ 1229 h 1230"/>
                <a:gd name="T60" fmla="*/ 391 w 982"/>
                <a:gd name="T61" fmla="*/ 1111 h 1230"/>
                <a:gd name="T62" fmla="*/ 428 w 982"/>
                <a:gd name="T63" fmla="*/ 978 h 1230"/>
                <a:gd name="T64" fmla="*/ 465 w 982"/>
                <a:gd name="T65" fmla="*/ 836 h 1230"/>
                <a:gd name="T66" fmla="*/ 483 w 982"/>
                <a:gd name="T67" fmla="*/ 703 h 1230"/>
                <a:gd name="T68" fmla="*/ 409 w 982"/>
                <a:gd name="T69" fmla="*/ 707 h 1230"/>
                <a:gd name="T70" fmla="*/ 285 w 982"/>
                <a:gd name="T71" fmla="*/ 832 h 1230"/>
                <a:gd name="T72" fmla="*/ 175 w 982"/>
                <a:gd name="T73" fmla="*/ 889 h 1230"/>
                <a:gd name="T74" fmla="*/ 285 w 982"/>
                <a:gd name="T75" fmla="*/ 796 h 1230"/>
                <a:gd name="T76" fmla="*/ 396 w 982"/>
                <a:gd name="T77" fmla="*/ 682 h 1230"/>
                <a:gd name="T78" fmla="*/ 502 w 982"/>
                <a:gd name="T79" fmla="*/ 598 h 1230"/>
                <a:gd name="T80" fmla="*/ 525 w 982"/>
                <a:gd name="T81" fmla="*/ 460 h 1230"/>
                <a:gd name="T82" fmla="*/ 478 w 982"/>
                <a:gd name="T83" fmla="*/ 338 h 1230"/>
                <a:gd name="T84" fmla="*/ 424 w 982"/>
                <a:gd name="T85" fmla="*/ 205 h 1230"/>
                <a:gd name="T86" fmla="*/ 377 w 982"/>
                <a:gd name="T87" fmla="*/ 331 h 1230"/>
                <a:gd name="T88" fmla="*/ 446 w 982"/>
                <a:gd name="T89" fmla="*/ 452 h 1230"/>
                <a:gd name="T90" fmla="*/ 428 w 982"/>
                <a:gd name="T91" fmla="*/ 589 h 1230"/>
                <a:gd name="T92" fmla="*/ 400 w 982"/>
                <a:gd name="T93" fmla="*/ 581 h 1230"/>
                <a:gd name="T94" fmla="*/ 400 w 982"/>
                <a:gd name="T95" fmla="*/ 452 h 1230"/>
                <a:gd name="T96" fmla="*/ 318 w 982"/>
                <a:gd name="T97" fmla="*/ 395 h 1230"/>
                <a:gd name="T98" fmla="*/ 207 w 982"/>
                <a:gd name="T99" fmla="*/ 529 h 1230"/>
                <a:gd name="T100" fmla="*/ 193 w 982"/>
                <a:gd name="T101" fmla="*/ 690 h 1230"/>
                <a:gd name="T102" fmla="*/ 115 w 982"/>
                <a:gd name="T103" fmla="*/ 808 h 1230"/>
                <a:gd name="T104" fmla="*/ 152 w 982"/>
                <a:gd name="T105" fmla="*/ 686 h 1230"/>
                <a:gd name="T106" fmla="*/ 128 w 982"/>
                <a:gd name="T107" fmla="*/ 618 h 1230"/>
                <a:gd name="T108" fmla="*/ 5 w 982"/>
                <a:gd name="T109" fmla="*/ 682 h 1230"/>
                <a:gd name="T110" fmla="*/ 120 w 982"/>
                <a:gd name="T111" fmla="*/ 581 h 1230"/>
                <a:gd name="T112" fmla="*/ 216 w 982"/>
                <a:gd name="T113" fmla="*/ 468 h 1230"/>
                <a:gd name="T114" fmla="*/ 308 w 982"/>
                <a:gd name="T115" fmla="*/ 347 h 1230"/>
                <a:gd name="T116" fmla="*/ 326 w 982"/>
                <a:gd name="T117" fmla="*/ 258 h 1230"/>
                <a:gd name="T118" fmla="*/ 387 w 982"/>
                <a:gd name="T119" fmla="*/ 120 h 1230"/>
                <a:gd name="T120" fmla="*/ 433 w 982"/>
                <a:gd name="T121" fmla="*/ 19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2" h="1230">
                  <a:moveTo>
                    <a:pt x="443" y="0"/>
                  </a:moveTo>
                  <a:lnTo>
                    <a:pt x="460" y="3"/>
                  </a:lnTo>
                  <a:lnTo>
                    <a:pt x="456" y="15"/>
                  </a:lnTo>
                  <a:lnTo>
                    <a:pt x="451" y="23"/>
                  </a:lnTo>
                  <a:lnTo>
                    <a:pt x="451" y="35"/>
                  </a:lnTo>
                  <a:lnTo>
                    <a:pt x="451" y="43"/>
                  </a:lnTo>
                  <a:lnTo>
                    <a:pt x="446" y="52"/>
                  </a:lnTo>
                  <a:lnTo>
                    <a:pt x="442" y="60"/>
                  </a:lnTo>
                  <a:lnTo>
                    <a:pt x="437" y="76"/>
                  </a:lnTo>
                  <a:lnTo>
                    <a:pt x="437" y="84"/>
                  </a:lnTo>
                  <a:lnTo>
                    <a:pt x="437" y="92"/>
                  </a:lnTo>
                  <a:lnTo>
                    <a:pt x="437" y="104"/>
                  </a:lnTo>
                  <a:lnTo>
                    <a:pt x="437" y="112"/>
                  </a:lnTo>
                  <a:lnTo>
                    <a:pt x="437" y="120"/>
                  </a:lnTo>
                  <a:lnTo>
                    <a:pt x="442" y="129"/>
                  </a:lnTo>
                  <a:lnTo>
                    <a:pt x="442" y="140"/>
                  </a:lnTo>
                  <a:lnTo>
                    <a:pt x="446" y="149"/>
                  </a:lnTo>
                  <a:lnTo>
                    <a:pt x="446" y="161"/>
                  </a:lnTo>
                  <a:lnTo>
                    <a:pt x="451" y="173"/>
                  </a:lnTo>
                  <a:lnTo>
                    <a:pt x="456" y="181"/>
                  </a:lnTo>
                  <a:lnTo>
                    <a:pt x="456" y="189"/>
                  </a:lnTo>
                  <a:lnTo>
                    <a:pt x="465" y="193"/>
                  </a:lnTo>
                  <a:lnTo>
                    <a:pt x="470" y="205"/>
                  </a:lnTo>
                  <a:lnTo>
                    <a:pt x="478" y="213"/>
                  </a:lnTo>
                  <a:lnTo>
                    <a:pt x="483" y="221"/>
                  </a:lnTo>
                  <a:lnTo>
                    <a:pt x="492" y="234"/>
                  </a:lnTo>
                  <a:lnTo>
                    <a:pt x="502" y="246"/>
                  </a:lnTo>
                  <a:lnTo>
                    <a:pt x="507" y="254"/>
                  </a:lnTo>
                  <a:lnTo>
                    <a:pt x="511" y="262"/>
                  </a:lnTo>
                  <a:lnTo>
                    <a:pt x="515" y="274"/>
                  </a:lnTo>
                  <a:lnTo>
                    <a:pt x="520" y="282"/>
                  </a:lnTo>
                  <a:lnTo>
                    <a:pt x="529" y="286"/>
                  </a:lnTo>
                  <a:lnTo>
                    <a:pt x="539" y="290"/>
                  </a:lnTo>
                  <a:lnTo>
                    <a:pt x="543" y="298"/>
                  </a:lnTo>
                  <a:lnTo>
                    <a:pt x="553" y="303"/>
                  </a:lnTo>
                  <a:lnTo>
                    <a:pt x="561" y="314"/>
                  </a:lnTo>
                  <a:lnTo>
                    <a:pt x="571" y="318"/>
                  </a:lnTo>
                  <a:lnTo>
                    <a:pt x="580" y="327"/>
                  </a:lnTo>
                  <a:lnTo>
                    <a:pt x="590" y="331"/>
                  </a:lnTo>
                  <a:lnTo>
                    <a:pt x="598" y="347"/>
                  </a:lnTo>
                  <a:lnTo>
                    <a:pt x="608" y="347"/>
                  </a:lnTo>
                  <a:lnTo>
                    <a:pt x="608" y="355"/>
                  </a:lnTo>
                  <a:lnTo>
                    <a:pt x="617" y="359"/>
                  </a:lnTo>
                  <a:lnTo>
                    <a:pt x="626" y="363"/>
                  </a:lnTo>
                  <a:lnTo>
                    <a:pt x="631" y="371"/>
                  </a:lnTo>
                  <a:lnTo>
                    <a:pt x="649" y="387"/>
                  </a:lnTo>
                  <a:lnTo>
                    <a:pt x="663" y="395"/>
                  </a:lnTo>
                  <a:lnTo>
                    <a:pt x="676" y="400"/>
                  </a:lnTo>
                  <a:lnTo>
                    <a:pt x="686" y="404"/>
                  </a:lnTo>
                  <a:lnTo>
                    <a:pt x="695" y="404"/>
                  </a:lnTo>
                  <a:lnTo>
                    <a:pt x="705" y="404"/>
                  </a:lnTo>
                  <a:lnTo>
                    <a:pt x="718" y="411"/>
                  </a:lnTo>
                  <a:lnTo>
                    <a:pt x="727" y="411"/>
                  </a:lnTo>
                  <a:lnTo>
                    <a:pt x="737" y="415"/>
                  </a:lnTo>
                  <a:lnTo>
                    <a:pt x="746" y="415"/>
                  </a:lnTo>
                  <a:lnTo>
                    <a:pt x="759" y="420"/>
                  </a:lnTo>
                  <a:lnTo>
                    <a:pt x="769" y="420"/>
                  </a:lnTo>
                  <a:lnTo>
                    <a:pt x="778" y="424"/>
                  </a:lnTo>
                  <a:lnTo>
                    <a:pt x="788" y="424"/>
                  </a:lnTo>
                  <a:lnTo>
                    <a:pt x="806" y="432"/>
                  </a:lnTo>
                  <a:lnTo>
                    <a:pt x="815" y="436"/>
                  </a:lnTo>
                  <a:lnTo>
                    <a:pt x="824" y="440"/>
                  </a:lnTo>
                  <a:lnTo>
                    <a:pt x="842" y="452"/>
                  </a:lnTo>
                  <a:lnTo>
                    <a:pt x="852" y="460"/>
                  </a:lnTo>
                  <a:lnTo>
                    <a:pt x="861" y="464"/>
                  </a:lnTo>
                  <a:lnTo>
                    <a:pt x="870" y="472"/>
                  </a:lnTo>
                  <a:lnTo>
                    <a:pt x="884" y="480"/>
                  </a:lnTo>
                  <a:lnTo>
                    <a:pt x="889" y="488"/>
                  </a:lnTo>
                  <a:lnTo>
                    <a:pt x="898" y="492"/>
                  </a:lnTo>
                  <a:lnTo>
                    <a:pt x="907" y="501"/>
                  </a:lnTo>
                  <a:lnTo>
                    <a:pt x="916" y="509"/>
                  </a:lnTo>
                  <a:lnTo>
                    <a:pt x="921" y="521"/>
                  </a:lnTo>
                  <a:lnTo>
                    <a:pt x="921" y="529"/>
                  </a:lnTo>
                  <a:lnTo>
                    <a:pt x="916" y="537"/>
                  </a:lnTo>
                  <a:lnTo>
                    <a:pt x="911" y="529"/>
                  </a:lnTo>
                  <a:lnTo>
                    <a:pt x="898" y="525"/>
                  </a:lnTo>
                  <a:lnTo>
                    <a:pt x="889" y="516"/>
                  </a:lnTo>
                  <a:lnTo>
                    <a:pt x="879" y="509"/>
                  </a:lnTo>
                  <a:lnTo>
                    <a:pt x="875" y="501"/>
                  </a:lnTo>
                  <a:lnTo>
                    <a:pt x="861" y="497"/>
                  </a:lnTo>
                  <a:lnTo>
                    <a:pt x="852" y="492"/>
                  </a:lnTo>
                  <a:lnTo>
                    <a:pt x="842" y="488"/>
                  </a:lnTo>
                  <a:lnTo>
                    <a:pt x="833" y="484"/>
                  </a:lnTo>
                  <a:lnTo>
                    <a:pt x="824" y="476"/>
                  </a:lnTo>
                  <a:lnTo>
                    <a:pt x="815" y="476"/>
                  </a:lnTo>
                  <a:lnTo>
                    <a:pt x="806" y="468"/>
                  </a:lnTo>
                  <a:lnTo>
                    <a:pt x="801" y="460"/>
                  </a:lnTo>
                  <a:lnTo>
                    <a:pt x="792" y="460"/>
                  </a:lnTo>
                  <a:lnTo>
                    <a:pt x="788" y="452"/>
                  </a:lnTo>
                  <a:lnTo>
                    <a:pt x="778" y="452"/>
                  </a:lnTo>
                  <a:lnTo>
                    <a:pt x="769" y="444"/>
                  </a:lnTo>
                  <a:lnTo>
                    <a:pt x="759" y="440"/>
                  </a:lnTo>
                  <a:lnTo>
                    <a:pt x="750" y="436"/>
                  </a:lnTo>
                  <a:lnTo>
                    <a:pt x="737" y="432"/>
                  </a:lnTo>
                  <a:lnTo>
                    <a:pt x="727" y="428"/>
                  </a:lnTo>
                  <a:lnTo>
                    <a:pt x="718" y="424"/>
                  </a:lnTo>
                  <a:lnTo>
                    <a:pt x="705" y="424"/>
                  </a:lnTo>
                  <a:lnTo>
                    <a:pt x="695" y="424"/>
                  </a:lnTo>
                  <a:lnTo>
                    <a:pt x="686" y="420"/>
                  </a:lnTo>
                  <a:lnTo>
                    <a:pt x="676" y="420"/>
                  </a:lnTo>
                  <a:lnTo>
                    <a:pt x="663" y="415"/>
                  </a:lnTo>
                  <a:lnTo>
                    <a:pt x="649" y="415"/>
                  </a:lnTo>
                  <a:lnTo>
                    <a:pt x="644" y="407"/>
                  </a:lnTo>
                  <a:lnTo>
                    <a:pt x="635" y="404"/>
                  </a:lnTo>
                  <a:lnTo>
                    <a:pt x="626" y="395"/>
                  </a:lnTo>
                  <a:lnTo>
                    <a:pt x="617" y="391"/>
                  </a:lnTo>
                  <a:lnTo>
                    <a:pt x="608" y="383"/>
                  </a:lnTo>
                  <a:lnTo>
                    <a:pt x="593" y="375"/>
                  </a:lnTo>
                  <a:lnTo>
                    <a:pt x="575" y="363"/>
                  </a:lnTo>
                  <a:lnTo>
                    <a:pt x="566" y="359"/>
                  </a:lnTo>
                  <a:lnTo>
                    <a:pt x="557" y="355"/>
                  </a:lnTo>
                  <a:lnTo>
                    <a:pt x="543" y="355"/>
                  </a:lnTo>
                  <a:lnTo>
                    <a:pt x="543" y="363"/>
                  </a:lnTo>
                  <a:lnTo>
                    <a:pt x="543" y="371"/>
                  </a:lnTo>
                  <a:lnTo>
                    <a:pt x="553" y="379"/>
                  </a:lnTo>
                  <a:lnTo>
                    <a:pt x="553" y="387"/>
                  </a:lnTo>
                  <a:lnTo>
                    <a:pt x="566" y="400"/>
                  </a:lnTo>
                  <a:lnTo>
                    <a:pt x="575" y="407"/>
                  </a:lnTo>
                  <a:lnTo>
                    <a:pt x="580" y="415"/>
                  </a:lnTo>
                  <a:lnTo>
                    <a:pt x="590" y="420"/>
                  </a:lnTo>
                  <a:lnTo>
                    <a:pt x="593" y="428"/>
                  </a:lnTo>
                  <a:lnTo>
                    <a:pt x="598" y="436"/>
                  </a:lnTo>
                  <a:lnTo>
                    <a:pt x="608" y="448"/>
                  </a:lnTo>
                  <a:lnTo>
                    <a:pt x="617" y="456"/>
                  </a:lnTo>
                  <a:lnTo>
                    <a:pt x="622" y="464"/>
                  </a:lnTo>
                  <a:lnTo>
                    <a:pt x="631" y="472"/>
                  </a:lnTo>
                  <a:lnTo>
                    <a:pt x="635" y="484"/>
                  </a:lnTo>
                  <a:lnTo>
                    <a:pt x="640" y="492"/>
                  </a:lnTo>
                  <a:lnTo>
                    <a:pt x="649" y="501"/>
                  </a:lnTo>
                  <a:lnTo>
                    <a:pt x="654" y="509"/>
                  </a:lnTo>
                  <a:lnTo>
                    <a:pt x="663" y="516"/>
                  </a:lnTo>
                  <a:lnTo>
                    <a:pt x="668" y="525"/>
                  </a:lnTo>
                  <a:lnTo>
                    <a:pt x="686" y="537"/>
                  </a:lnTo>
                  <a:lnTo>
                    <a:pt x="695" y="549"/>
                  </a:lnTo>
                  <a:lnTo>
                    <a:pt x="705" y="553"/>
                  </a:lnTo>
                  <a:lnTo>
                    <a:pt x="705" y="561"/>
                  </a:lnTo>
                  <a:lnTo>
                    <a:pt x="718" y="565"/>
                  </a:lnTo>
                  <a:lnTo>
                    <a:pt x="723" y="574"/>
                  </a:lnTo>
                  <a:lnTo>
                    <a:pt x="732" y="574"/>
                  </a:lnTo>
                  <a:lnTo>
                    <a:pt x="746" y="581"/>
                  </a:lnTo>
                  <a:lnTo>
                    <a:pt x="755" y="589"/>
                  </a:lnTo>
                  <a:lnTo>
                    <a:pt x="764" y="594"/>
                  </a:lnTo>
                  <a:lnTo>
                    <a:pt x="769" y="602"/>
                  </a:lnTo>
                  <a:lnTo>
                    <a:pt x="774" y="610"/>
                  </a:lnTo>
                  <a:lnTo>
                    <a:pt x="783" y="613"/>
                  </a:lnTo>
                  <a:lnTo>
                    <a:pt x="788" y="622"/>
                  </a:lnTo>
                  <a:lnTo>
                    <a:pt x="796" y="634"/>
                  </a:lnTo>
                  <a:lnTo>
                    <a:pt x="801" y="642"/>
                  </a:lnTo>
                  <a:lnTo>
                    <a:pt x="810" y="646"/>
                  </a:lnTo>
                  <a:lnTo>
                    <a:pt x="824" y="658"/>
                  </a:lnTo>
                  <a:lnTo>
                    <a:pt x="838" y="662"/>
                  </a:lnTo>
                  <a:lnTo>
                    <a:pt x="847" y="666"/>
                  </a:lnTo>
                  <a:lnTo>
                    <a:pt x="857" y="671"/>
                  </a:lnTo>
                  <a:lnTo>
                    <a:pt x="866" y="675"/>
                  </a:lnTo>
                  <a:lnTo>
                    <a:pt x="879" y="679"/>
                  </a:lnTo>
                  <a:lnTo>
                    <a:pt x="889" y="682"/>
                  </a:lnTo>
                  <a:lnTo>
                    <a:pt x="898" y="686"/>
                  </a:lnTo>
                  <a:lnTo>
                    <a:pt x="907" y="695"/>
                  </a:lnTo>
                  <a:lnTo>
                    <a:pt x="916" y="699"/>
                  </a:lnTo>
                  <a:lnTo>
                    <a:pt x="925" y="703"/>
                  </a:lnTo>
                  <a:lnTo>
                    <a:pt x="935" y="707"/>
                  </a:lnTo>
                  <a:lnTo>
                    <a:pt x="948" y="715"/>
                  </a:lnTo>
                  <a:lnTo>
                    <a:pt x="958" y="723"/>
                  </a:lnTo>
                  <a:lnTo>
                    <a:pt x="972" y="727"/>
                  </a:lnTo>
                  <a:lnTo>
                    <a:pt x="976" y="735"/>
                  </a:lnTo>
                  <a:lnTo>
                    <a:pt x="981" y="743"/>
                  </a:lnTo>
                  <a:lnTo>
                    <a:pt x="972" y="743"/>
                  </a:lnTo>
                  <a:lnTo>
                    <a:pt x="962" y="743"/>
                  </a:lnTo>
                  <a:lnTo>
                    <a:pt x="953" y="739"/>
                  </a:lnTo>
                  <a:lnTo>
                    <a:pt x="940" y="739"/>
                  </a:lnTo>
                  <a:lnTo>
                    <a:pt x="930" y="735"/>
                  </a:lnTo>
                  <a:lnTo>
                    <a:pt x="925" y="727"/>
                  </a:lnTo>
                  <a:lnTo>
                    <a:pt x="916" y="719"/>
                  </a:lnTo>
                  <a:lnTo>
                    <a:pt x="907" y="719"/>
                  </a:lnTo>
                  <a:lnTo>
                    <a:pt x="893" y="711"/>
                  </a:lnTo>
                  <a:lnTo>
                    <a:pt x="884" y="707"/>
                  </a:lnTo>
                  <a:lnTo>
                    <a:pt x="870" y="699"/>
                  </a:lnTo>
                  <a:lnTo>
                    <a:pt x="866" y="690"/>
                  </a:lnTo>
                  <a:lnTo>
                    <a:pt x="857" y="686"/>
                  </a:lnTo>
                  <a:lnTo>
                    <a:pt x="847" y="686"/>
                  </a:lnTo>
                  <a:lnTo>
                    <a:pt x="838" y="686"/>
                  </a:lnTo>
                  <a:lnTo>
                    <a:pt x="828" y="682"/>
                  </a:lnTo>
                  <a:lnTo>
                    <a:pt x="815" y="679"/>
                  </a:lnTo>
                  <a:lnTo>
                    <a:pt x="806" y="675"/>
                  </a:lnTo>
                  <a:lnTo>
                    <a:pt x="801" y="666"/>
                  </a:lnTo>
                  <a:lnTo>
                    <a:pt x="792" y="662"/>
                  </a:lnTo>
                  <a:lnTo>
                    <a:pt x="788" y="654"/>
                  </a:lnTo>
                  <a:lnTo>
                    <a:pt x="778" y="646"/>
                  </a:lnTo>
                  <a:lnTo>
                    <a:pt x="774" y="638"/>
                  </a:lnTo>
                  <a:lnTo>
                    <a:pt x="764" y="630"/>
                  </a:lnTo>
                  <a:lnTo>
                    <a:pt x="759" y="622"/>
                  </a:lnTo>
                  <a:lnTo>
                    <a:pt x="746" y="618"/>
                  </a:lnTo>
                  <a:lnTo>
                    <a:pt x="737" y="622"/>
                  </a:lnTo>
                  <a:lnTo>
                    <a:pt x="727" y="622"/>
                  </a:lnTo>
                  <a:lnTo>
                    <a:pt x="723" y="630"/>
                  </a:lnTo>
                  <a:lnTo>
                    <a:pt x="709" y="634"/>
                  </a:lnTo>
                  <a:lnTo>
                    <a:pt x="700" y="642"/>
                  </a:lnTo>
                  <a:lnTo>
                    <a:pt x="691" y="654"/>
                  </a:lnTo>
                  <a:lnTo>
                    <a:pt x="681" y="658"/>
                  </a:lnTo>
                  <a:lnTo>
                    <a:pt x="676" y="671"/>
                  </a:lnTo>
                  <a:lnTo>
                    <a:pt x="668" y="679"/>
                  </a:lnTo>
                  <a:lnTo>
                    <a:pt x="663" y="690"/>
                  </a:lnTo>
                  <a:lnTo>
                    <a:pt x="658" y="699"/>
                  </a:lnTo>
                  <a:lnTo>
                    <a:pt x="658" y="707"/>
                  </a:lnTo>
                  <a:lnTo>
                    <a:pt x="658" y="715"/>
                  </a:lnTo>
                  <a:lnTo>
                    <a:pt x="658" y="727"/>
                  </a:lnTo>
                  <a:lnTo>
                    <a:pt x="658" y="735"/>
                  </a:lnTo>
                  <a:lnTo>
                    <a:pt x="658" y="743"/>
                  </a:lnTo>
                  <a:lnTo>
                    <a:pt x="663" y="759"/>
                  </a:lnTo>
                  <a:lnTo>
                    <a:pt x="663" y="768"/>
                  </a:lnTo>
                  <a:lnTo>
                    <a:pt x="668" y="776"/>
                  </a:lnTo>
                  <a:lnTo>
                    <a:pt x="672" y="787"/>
                  </a:lnTo>
                  <a:lnTo>
                    <a:pt x="676" y="800"/>
                  </a:lnTo>
                  <a:lnTo>
                    <a:pt x="686" y="804"/>
                  </a:lnTo>
                  <a:lnTo>
                    <a:pt x="695" y="816"/>
                  </a:lnTo>
                  <a:lnTo>
                    <a:pt x="705" y="832"/>
                  </a:lnTo>
                  <a:lnTo>
                    <a:pt x="709" y="845"/>
                  </a:lnTo>
                  <a:lnTo>
                    <a:pt x="718" y="853"/>
                  </a:lnTo>
                  <a:lnTo>
                    <a:pt x="723" y="864"/>
                  </a:lnTo>
                  <a:lnTo>
                    <a:pt x="727" y="873"/>
                  </a:lnTo>
                  <a:lnTo>
                    <a:pt x="727" y="881"/>
                  </a:lnTo>
                  <a:lnTo>
                    <a:pt x="732" y="893"/>
                  </a:lnTo>
                  <a:lnTo>
                    <a:pt x="737" y="901"/>
                  </a:lnTo>
                  <a:lnTo>
                    <a:pt x="741" y="909"/>
                  </a:lnTo>
                  <a:lnTo>
                    <a:pt x="741" y="917"/>
                  </a:lnTo>
                  <a:lnTo>
                    <a:pt x="741" y="929"/>
                  </a:lnTo>
                  <a:lnTo>
                    <a:pt x="737" y="937"/>
                  </a:lnTo>
                  <a:lnTo>
                    <a:pt x="727" y="942"/>
                  </a:lnTo>
                  <a:lnTo>
                    <a:pt x="718" y="937"/>
                  </a:lnTo>
                  <a:lnTo>
                    <a:pt x="713" y="929"/>
                  </a:lnTo>
                  <a:lnTo>
                    <a:pt x="713" y="917"/>
                  </a:lnTo>
                  <a:lnTo>
                    <a:pt x="709" y="909"/>
                  </a:lnTo>
                  <a:lnTo>
                    <a:pt x="709" y="901"/>
                  </a:lnTo>
                  <a:lnTo>
                    <a:pt x="705" y="893"/>
                  </a:lnTo>
                  <a:lnTo>
                    <a:pt x="700" y="881"/>
                  </a:lnTo>
                  <a:lnTo>
                    <a:pt x="695" y="873"/>
                  </a:lnTo>
                  <a:lnTo>
                    <a:pt x="686" y="869"/>
                  </a:lnTo>
                  <a:lnTo>
                    <a:pt x="686" y="860"/>
                  </a:lnTo>
                  <a:lnTo>
                    <a:pt x="681" y="849"/>
                  </a:lnTo>
                  <a:lnTo>
                    <a:pt x="676" y="840"/>
                  </a:lnTo>
                  <a:lnTo>
                    <a:pt x="672" y="832"/>
                  </a:lnTo>
                  <a:lnTo>
                    <a:pt x="663" y="824"/>
                  </a:lnTo>
                  <a:lnTo>
                    <a:pt x="654" y="816"/>
                  </a:lnTo>
                  <a:lnTo>
                    <a:pt x="654" y="808"/>
                  </a:lnTo>
                  <a:lnTo>
                    <a:pt x="654" y="800"/>
                  </a:lnTo>
                  <a:lnTo>
                    <a:pt x="649" y="792"/>
                  </a:lnTo>
                  <a:lnTo>
                    <a:pt x="644" y="780"/>
                  </a:lnTo>
                  <a:lnTo>
                    <a:pt x="640" y="772"/>
                  </a:lnTo>
                  <a:lnTo>
                    <a:pt x="635" y="763"/>
                  </a:lnTo>
                  <a:lnTo>
                    <a:pt x="635" y="755"/>
                  </a:lnTo>
                  <a:lnTo>
                    <a:pt x="635" y="743"/>
                  </a:lnTo>
                  <a:lnTo>
                    <a:pt x="631" y="735"/>
                  </a:lnTo>
                  <a:lnTo>
                    <a:pt x="631" y="727"/>
                  </a:lnTo>
                  <a:lnTo>
                    <a:pt x="631" y="719"/>
                  </a:lnTo>
                  <a:lnTo>
                    <a:pt x="631" y="707"/>
                  </a:lnTo>
                  <a:lnTo>
                    <a:pt x="635" y="699"/>
                  </a:lnTo>
                  <a:lnTo>
                    <a:pt x="635" y="690"/>
                  </a:lnTo>
                  <a:lnTo>
                    <a:pt x="635" y="682"/>
                  </a:lnTo>
                  <a:lnTo>
                    <a:pt x="644" y="675"/>
                  </a:lnTo>
                  <a:lnTo>
                    <a:pt x="649" y="666"/>
                  </a:lnTo>
                  <a:lnTo>
                    <a:pt x="658" y="662"/>
                  </a:lnTo>
                  <a:lnTo>
                    <a:pt x="663" y="654"/>
                  </a:lnTo>
                  <a:lnTo>
                    <a:pt x="676" y="646"/>
                  </a:lnTo>
                  <a:lnTo>
                    <a:pt x="686" y="642"/>
                  </a:lnTo>
                  <a:lnTo>
                    <a:pt x="691" y="634"/>
                  </a:lnTo>
                  <a:lnTo>
                    <a:pt x="695" y="626"/>
                  </a:lnTo>
                  <a:lnTo>
                    <a:pt x="700" y="618"/>
                  </a:lnTo>
                  <a:lnTo>
                    <a:pt x="700" y="606"/>
                  </a:lnTo>
                  <a:lnTo>
                    <a:pt x="691" y="602"/>
                  </a:lnTo>
                  <a:lnTo>
                    <a:pt x="686" y="594"/>
                  </a:lnTo>
                  <a:lnTo>
                    <a:pt x="676" y="589"/>
                  </a:lnTo>
                  <a:lnTo>
                    <a:pt x="672" y="581"/>
                  </a:lnTo>
                  <a:lnTo>
                    <a:pt x="663" y="569"/>
                  </a:lnTo>
                  <a:lnTo>
                    <a:pt x="658" y="561"/>
                  </a:lnTo>
                  <a:lnTo>
                    <a:pt x="649" y="553"/>
                  </a:lnTo>
                  <a:lnTo>
                    <a:pt x="644" y="545"/>
                  </a:lnTo>
                  <a:lnTo>
                    <a:pt x="635" y="541"/>
                  </a:lnTo>
                  <a:lnTo>
                    <a:pt x="635" y="533"/>
                  </a:lnTo>
                  <a:lnTo>
                    <a:pt x="626" y="525"/>
                  </a:lnTo>
                  <a:lnTo>
                    <a:pt x="617" y="521"/>
                  </a:lnTo>
                  <a:lnTo>
                    <a:pt x="612" y="512"/>
                  </a:lnTo>
                  <a:lnTo>
                    <a:pt x="603" y="505"/>
                  </a:lnTo>
                  <a:lnTo>
                    <a:pt x="598" y="497"/>
                  </a:lnTo>
                  <a:lnTo>
                    <a:pt x="598" y="488"/>
                  </a:lnTo>
                  <a:lnTo>
                    <a:pt x="590" y="480"/>
                  </a:lnTo>
                  <a:lnTo>
                    <a:pt x="580" y="472"/>
                  </a:lnTo>
                  <a:lnTo>
                    <a:pt x="571" y="476"/>
                  </a:lnTo>
                  <a:lnTo>
                    <a:pt x="566" y="484"/>
                  </a:lnTo>
                  <a:lnTo>
                    <a:pt x="566" y="492"/>
                  </a:lnTo>
                  <a:lnTo>
                    <a:pt x="561" y="501"/>
                  </a:lnTo>
                  <a:lnTo>
                    <a:pt x="557" y="509"/>
                  </a:lnTo>
                  <a:lnTo>
                    <a:pt x="553" y="521"/>
                  </a:lnTo>
                  <a:lnTo>
                    <a:pt x="553" y="529"/>
                  </a:lnTo>
                  <a:lnTo>
                    <a:pt x="553" y="537"/>
                  </a:lnTo>
                  <a:lnTo>
                    <a:pt x="553" y="549"/>
                  </a:lnTo>
                  <a:lnTo>
                    <a:pt x="553" y="557"/>
                  </a:lnTo>
                  <a:lnTo>
                    <a:pt x="553" y="565"/>
                  </a:lnTo>
                  <a:lnTo>
                    <a:pt x="553" y="574"/>
                  </a:lnTo>
                  <a:lnTo>
                    <a:pt x="543" y="585"/>
                  </a:lnTo>
                  <a:lnTo>
                    <a:pt x="543" y="594"/>
                  </a:lnTo>
                  <a:lnTo>
                    <a:pt x="543" y="606"/>
                  </a:lnTo>
                  <a:lnTo>
                    <a:pt x="539" y="618"/>
                  </a:lnTo>
                  <a:lnTo>
                    <a:pt x="539" y="626"/>
                  </a:lnTo>
                  <a:lnTo>
                    <a:pt x="539" y="634"/>
                  </a:lnTo>
                  <a:lnTo>
                    <a:pt x="529" y="646"/>
                  </a:lnTo>
                  <a:lnTo>
                    <a:pt x="525" y="658"/>
                  </a:lnTo>
                  <a:lnTo>
                    <a:pt x="520" y="671"/>
                  </a:lnTo>
                  <a:lnTo>
                    <a:pt x="520" y="679"/>
                  </a:lnTo>
                  <a:lnTo>
                    <a:pt x="515" y="690"/>
                  </a:lnTo>
                  <a:lnTo>
                    <a:pt x="515" y="699"/>
                  </a:lnTo>
                  <a:lnTo>
                    <a:pt x="515" y="707"/>
                  </a:lnTo>
                  <a:lnTo>
                    <a:pt x="511" y="715"/>
                  </a:lnTo>
                  <a:lnTo>
                    <a:pt x="511" y="727"/>
                  </a:lnTo>
                  <a:lnTo>
                    <a:pt x="511" y="735"/>
                  </a:lnTo>
                  <a:lnTo>
                    <a:pt x="511" y="743"/>
                  </a:lnTo>
                  <a:lnTo>
                    <a:pt x="511" y="755"/>
                  </a:lnTo>
                  <a:lnTo>
                    <a:pt x="511" y="768"/>
                  </a:lnTo>
                  <a:lnTo>
                    <a:pt x="515" y="776"/>
                  </a:lnTo>
                  <a:lnTo>
                    <a:pt x="515" y="796"/>
                  </a:lnTo>
                  <a:lnTo>
                    <a:pt x="520" y="808"/>
                  </a:lnTo>
                  <a:lnTo>
                    <a:pt x="525" y="820"/>
                  </a:lnTo>
                  <a:lnTo>
                    <a:pt x="529" y="828"/>
                  </a:lnTo>
                  <a:lnTo>
                    <a:pt x="539" y="836"/>
                  </a:lnTo>
                  <a:lnTo>
                    <a:pt x="543" y="845"/>
                  </a:lnTo>
                  <a:lnTo>
                    <a:pt x="548" y="853"/>
                  </a:lnTo>
                  <a:lnTo>
                    <a:pt x="566" y="864"/>
                  </a:lnTo>
                  <a:lnTo>
                    <a:pt x="571" y="873"/>
                  </a:lnTo>
                  <a:lnTo>
                    <a:pt x="580" y="885"/>
                  </a:lnTo>
                  <a:lnTo>
                    <a:pt x="590" y="901"/>
                  </a:lnTo>
                  <a:lnTo>
                    <a:pt x="593" y="909"/>
                  </a:lnTo>
                  <a:lnTo>
                    <a:pt x="603" y="917"/>
                  </a:lnTo>
                  <a:lnTo>
                    <a:pt x="608" y="933"/>
                  </a:lnTo>
                  <a:lnTo>
                    <a:pt x="622" y="946"/>
                  </a:lnTo>
                  <a:lnTo>
                    <a:pt x="631" y="954"/>
                  </a:lnTo>
                  <a:lnTo>
                    <a:pt x="640" y="966"/>
                  </a:lnTo>
                  <a:lnTo>
                    <a:pt x="640" y="974"/>
                  </a:lnTo>
                  <a:lnTo>
                    <a:pt x="649" y="982"/>
                  </a:lnTo>
                  <a:lnTo>
                    <a:pt x="654" y="994"/>
                  </a:lnTo>
                  <a:lnTo>
                    <a:pt x="658" y="1002"/>
                  </a:lnTo>
                  <a:lnTo>
                    <a:pt x="663" y="1014"/>
                  </a:lnTo>
                  <a:lnTo>
                    <a:pt x="663" y="1023"/>
                  </a:lnTo>
                  <a:lnTo>
                    <a:pt x="663" y="1034"/>
                  </a:lnTo>
                  <a:lnTo>
                    <a:pt x="663" y="1043"/>
                  </a:lnTo>
                  <a:lnTo>
                    <a:pt x="663" y="1051"/>
                  </a:lnTo>
                  <a:lnTo>
                    <a:pt x="658" y="1059"/>
                  </a:lnTo>
                  <a:lnTo>
                    <a:pt x="654" y="1071"/>
                  </a:lnTo>
                  <a:lnTo>
                    <a:pt x="644" y="1071"/>
                  </a:lnTo>
                  <a:lnTo>
                    <a:pt x="640" y="1063"/>
                  </a:lnTo>
                  <a:lnTo>
                    <a:pt x="635" y="1051"/>
                  </a:lnTo>
                  <a:lnTo>
                    <a:pt x="635" y="1043"/>
                  </a:lnTo>
                  <a:lnTo>
                    <a:pt x="635" y="1034"/>
                  </a:lnTo>
                  <a:lnTo>
                    <a:pt x="635" y="1026"/>
                  </a:lnTo>
                  <a:lnTo>
                    <a:pt x="631" y="1014"/>
                  </a:lnTo>
                  <a:lnTo>
                    <a:pt x="626" y="1006"/>
                  </a:lnTo>
                  <a:lnTo>
                    <a:pt x="617" y="998"/>
                  </a:lnTo>
                  <a:lnTo>
                    <a:pt x="608" y="990"/>
                  </a:lnTo>
                  <a:lnTo>
                    <a:pt x="608" y="982"/>
                  </a:lnTo>
                  <a:lnTo>
                    <a:pt x="598" y="978"/>
                  </a:lnTo>
                  <a:lnTo>
                    <a:pt x="593" y="970"/>
                  </a:lnTo>
                  <a:lnTo>
                    <a:pt x="590" y="961"/>
                  </a:lnTo>
                  <a:lnTo>
                    <a:pt x="580" y="957"/>
                  </a:lnTo>
                  <a:lnTo>
                    <a:pt x="575" y="946"/>
                  </a:lnTo>
                  <a:lnTo>
                    <a:pt x="571" y="937"/>
                  </a:lnTo>
                  <a:lnTo>
                    <a:pt x="566" y="929"/>
                  </a:lnTo>
                  <a:lnTo>
                    <a:pt x="557" y="922"/>
                  </a:lnTo>
                  <a:lnTo>
                    <a:pt x="557" y="913"/>
                  </a:lnTo>
                  <a:lnTo>
                    <a:pt x="557" y="905"/>
                  </a:lnTo>
                  <a:lnTo>
                    <a:pt x="553" y="897"/>
                  </a:lnTo>
                  <a:lnTo>
                    <a:pt x="543" y="889"/>
                  </a:lnTo>
                  <a:lnTo>
                    <a:pt x="534" y="881"/>
                  </a:lnTo>
                  <a:lnTo>
                    <a:pt x="534" y="873"/>
                  </a:lnTo>
                  <a:lnTo>
                    <a:pt x="525" y="869"/>
                  </a:lnTo>
                  <a:lnTo>
                    <a:pt x="520" y="860"/>
                  </a:lnTo>
                  <a:lnTo>
                    <a:pt x="515" y="849"/>
                  </a:lnTo>
                  <a:lnTo>
                    <a:pt x="511" y="840"/>
                  </a:lnTo>
                  <a:lnTo>
                    <a:pt x="511" y="832"/>
                  </a:lnTo>
                  <a:lnTo>
                    <a:pt x="507" y="824"/>
                  </a:lnTo>
                  <a:lnTo>
                    <a:pt x="502" y="832"/>
                  </a:lnTo>
                  <a:lnTo>
                    <a:pt x="502" y="840"/>
                  </a:lnTo>
                  <a:lnTo>
                    <a:pt x="497" y="849"/>
                  </a:lnTo>
                  <a:lnTo>
                    <a:pt x="497" y="860"/>
                  </a:lnTo>
                  <a:lnTo>
                    <a:pt x="497" y="873"/>
                  </a:lnTo>
                  <a:lnTo>
                    <a:pt x="492" y="881"/>
                  </a:lnTo>
                  <a:lnTo>
                    <a:pt x="483" y="897"/>
                  </a:lnTo>
                  <a:lnTo>
                    <a:pt x="483" y="905"/>
                  </a:lnTo>
                  <a:lnTo>
                    <a:pt x="483" y="913"/>
                  </a:lnTo>
                  <a:lnTo>
                    <a:pt x="483" y="922"/>
                  </a:lnTo>
                  <a:lnTo>
                    <a:pt x="478" y="933"/>
                  </a:lnTo>
                  <a:lnTo>
                    <a:pt x="474" y="946"/>
                  </a:lnTo>
                  <a:lnTo>
                    <a:pt x="470" y="957"/>
                  </a:lnTo>
                  <a:lnTo>
                    <a:pt x="465" y="966"/>
                  </a:lnTo>
                  <a:lnTo>
                    <a:pt x="460" y="974"/>
                  </a:lnTo>
                  <a:lnTo>
                    <a:pt x="460" y="982"/>
                  </a:lnTo>
                  <a:lnTo>
                    <a:pt x="460" y="990"/>
                  </a:lnTo>
                  <a:lnTo>
                    <a:pt x="456" y="1002"/>
                  </a:lnTo>
                  <a:lnTo>
                    <a:pt x="451" y="1010"/>
                  </a:lnTo>
                  <a:lnTo>
                    <a:pt x="446" y="1019"/>
                  </a:lnTo>
                  <a:lnTo>
                    <a:pt x="446" y="1030"/>
                  </a:lnTo>
                  <a:lnTo>
                    <a:pt x="442" y="1038"/>
                  </a:lnTo>
                  <a:lnTo>
                    <a:pt x="437" y="1047"/>
                  </a:lnTo>
                  <a:lnTo>
                    <a:pt x="437" y="1059"/>
                  </a:lnTo>
                  <a:lnTo>
                    <a:pt x="437" y="1075"/>
                  </a:lnTo>
                  <a:lnTo>
                    <a:pt x="433" y="1083"/>
                  </a:lnTo>
                  <a:lnTo>
                    <a:pt x="433" y="1091"/>
                  </a:lnTo>
                  <a:lnTo>
                    <a:pt x="428" y="1107"/>
                  </a:lnTo>
                  <a:lnTo>
                    <a:pt x="428" y="1116"/>
                  </a:lnTo>
                  <a:lnTo>
                    <a:pt x="424" y="1124"/>
                  </a:lnTo>
                  <a:lnTo>
                    <a:pt x="424" y="1135"/>
                  </a:lnTo>
                  <a:lnTo>
                    <a:pt x="424" y="1144"/>
                  </a:lnTo>
                  <a:lnTo>
                    <a:pt x="419" y="1152"/>
                  </a:lnTo>
                  <a:lnTo>
                    <a:pt x="414" y="1160"/>
                  </a:lnTo>
                  <a:lnTo>
                    <a:pt x="405" y="1168"/>
                  </a:lnTo>
                  <a:lnTo>
                    <a:pt x="405" y="1176"/>
                  </a:lnTo>
                  <a:lnTo>
                    <a:pt x="400" y="1184"/>
                  </a:lnTo>
                  <a:lnTo>
                    <a:pt x="396" y="1193"/>
                  </a:lnTo>
                  <a:lnTo>
                    <a:pt x="391" y="1204"/>
                  </a:lnTo>
                  <a:lnTo>
                    <a:pt x="391" y="1212"/>
                  </a:lnTo>
                  <a:lnTo>
                    <a:pt x="387" y="1221"/>
                  </a:lnTo>
                  <a:lnTo>
                    <a:pt x="377" y="1225"/>
                  </a:lnTo>
                  <a:lnTo>
                    <a:pt x="368" y="1229"/>
                  </a:lnTo>
                  <a:lnTo>
                    <a:pt x="359" y="1229"/>
                  </a:lnTo>
                  <a:lnTo>
                    <a:pt x="359" y="1221"/>
                  </a:lnTo>
                  <a:lnTo>
                    <a:pt x="359" y="1212"/>
                  </a:lnTo>
                  <a:lnTo>
                    <a:pt x="359" y="1204"/>
                  </a:lnTo>
                  <a:lnTo>
                    <a:pt x="363" y="1193"/>
                  </a:lnTo>
                  <a:lnTo>
                    <a:pt x="368" y="1184"/>
                  </a:lnTo>
                  <a:lnTo>
                    <a:pt x="373" y="1176"/>
                  </a:lnTo>
                  <a:lnTo>
                    <a:pt x="377" y="1168"/>
                  </a:lnTo>
                  <a:lnTo>
                    <a:pt x="387" y="1160"/>
                  </a:lnTo>
                  <a:lnTo>
                    <a:pt x="387" y="1152"/>
                  </a:lnTo>
                  <a:lnTo>
                    <a:pt x="391" y="1144"/>
                  </a:lnTo>
                  <a:lnTo>
                    <a:pt x="391" y="1135"/>
                  </a:lnTo>
                  <a:lnTo>
                    <a:pt x="391" y="1124"/>
                  </a:lnTo>
                  <a:lnTo>
                    <a:pt x="391" y="1111"/>
                  </a:lnTo>
                  <a:lnTo>
                    <a:pt x="396" y="1103"/>
                  </a:lnTo>
                  <a:lnTo>
                    <a:pt x="396" y="1095"/>
                  </a:lnTo>
                  <a:lnTo>
                    <a:pt x="400" y="1083"/>
                  </a:lnTo>
                  <a:lnTo>
                    <a:pt x="405" y="1071"/>
                  </a:lnTo>
                  <a:lnTo>
                    <a:pt x="405" y="1063"/>
                  </a:lnTo>
                  <a:lnTo>
                    <a:pt x="405" y="1051"/>
                  </a:lnTo>
                  <a:lnTo>
                    <a:pt x="405" y="1043"/>
                  </a:lnTo>
                  <a:lnTo>
                    <a:pt x="409" y="1034"/>
                  </a:lnTo>
                  <a:lnTo>
                    <a:pt x="409" y="1026"/>
                  </a:lnTo>
                  <a:lnTo>
                    <a:pt x="419" y="1019"/>
                  </a:lnTo>
                  <a:lnTo>
                    <a:pt x="419" y="1010"/>
                  </a:lnTo>
                  <a:lnTo>
                    <a:pt x="424" y="998"/>
                  </a:lnTo>
                  <a:lnTo>
                    <a:pt x="424" y="986"/>
                  </a:lnTo>
                  <a:lnTo>
                    <a:pt x="428" y="978"/>
                  </a:lnTo>
                  <a:lnTo>
                    <a:pt x="433" y="970"/>
                  </a:lnTo>
                  <a:lnTo>
                    <a:pt x="433" y="961"/>
                  </a:lnTo>
                  <a:lnTo>
                    <a:pt x="437" y="950"/>
                  </a:lnTo>
                  <a:lnTo>
                    <a:pt x="437" y="937"/>
                  </a:lnTo>
                  <a:lnTo>
                    <a:pt x="442" y="929"/>
                  </a:lnTo>
                  <a:lnTo>
                    <a:pt x="442" y="917"/>
                  </a:lnTo>
                  <a:lnTo>
                    <a:pt x="442" y="909"/>
                  </a:lnTo>
                  <a:lnTo>
                    <a:pt x="446" y="901"/>
                  </a:lnTo>
                  <a:lnTo>
                    <a:pt x="451" y="893"/>
                  </a:lnTo>
                  <a:lnTo>
                    <a:pt x="456" y="881"/>
                  </a:lnTo>
                  <a:lnTo>
                    <a:pt x="460" y="873"/>
                  </a:lnTo>
                  <a:lnTo>
                    <a:pt x="460" y="864"/>
                  </a:lnTo>
                  <a:lnTo>
                    <a:pt x="460" y="856"/>
                  </a:lnTo>
                  <a:lnTo>
                    <a:pt x="465" y="836"/>
                  </a:lnTo>
                  <a:lnTo>
                    <a:pt x="465" y="828"/>
                  </a:lnTo>
                  <a:lnTo>
                    <a:pt x="465" y="820"/>
                  </a:lnTo>
                  <a:lnTo>
                    <a:pt x="465" y="808"/>
                  </a:lnTo>
                  <a:lnTo>
                    <a:pt x="465" y="800"/>
                  </a:lnTo>
                  <a:lnTo>
                    <a:pt x="465" y="792"/>
                  </a:lnTo>
                  <a:lnTo>
                    <a:pt x="470" y="780"/>
                  </a:lnTo>
                  <a:lnTo>
                    <a:pt x="470" y="772"/>
                  </a:lnTo>
                  <a:lnTo>
                    <a:pt x="470" y="763"/>
                  </a:lnTo>
                  <a:lnTo>
                    <a:pt x="470" y="755"/>
                  </a:lnTo>
                  <a:lnTo>
                    <a:pt x="474" y="743"/>
                  </a:lnTo>
                  <a:lnTo>
                    <a:pt x="478" y="735"/>
                  </a:lnTo>
                  <a:lnTo>
                    <a:pt x="478" y="727"/>
                  </a:lnTo>
                  <a:lnTo>
                    <a:pt x="483" y="719"/>
                  </a:lnTo>
                  <a:lnTo>
                    <a:pt x="483" y="703"/>
                  </a:lnTo>
                  <a:lnTo>
                    <a:pt x="483" y="695"/>
                  </a:lnTo>
                  <a:lnTo>
                    <a:pt x="488" y="686"/>
                  </a:lnTo>
                  <a:lnTo>
                    <a:pt x="488" y="675"/>
                  </a:lnTo>
                  <a:lnTo>
                    <a:pt x="488" y="666"/>
                  </a:lnTo>
                  <a:lnTo>
                    <a:pt x="492" y="658"/>
                  </a:lnTo>
                  <a:lnTo>
                    <a:pt x="478" y="654"/>
                  </a:lnTo>
                  <a:lnTo>
                    <a:pt x="460" y="654"/>
                  </a:lnTo>
                  <a:lnTo>
                    <a:pt x="451" y="654"/>
                  </a:lnTo>
                  <a:lnTo>
                    <a:pt x="446" y="662"/>
                  </a:lnTo>
                  <a:lnTo>
                    <a:pt x="437" y="666"/>
                  </a:lnTo>
                  <a:lnTo>
                    <a:pt x="437" y="675"/>
                  </a:lnTo>
                  <a:lnTo>
                    <a:pt x="424" y="686"/>
                  </a:lnTo>
                  <a:lnTo>
                    <a:pt x="419" y="695"/>
                  </a:lnTo>
                  <a:lnTo>
                    <a:pt x="409" y="707"/>
                  </a:lnTo>
                  <a:lnTo>
                    <a:pt x="400" y="711"/>
                  </a:lnTo>
                  <a:lnTo>
                    <a:pt x="387" y="727"/>
                  </a:lnTo>
                  <a:lnTo>
                    <a:pt x="377" y="731"/>
                  </a:lnTo>
                  <a:lnTo>
                    <a:pt x="373" y="739"/>
                  </a:lnTo>
                  <a:lnTo>
                    <a:pt x="359" y="743"/>
                  </a:lnTo>
                  <a:lnTo>
                    <a:pt x="345" y="759"/>
                  </a:lnTo>
                  <a:lnTo>
                    <a:pt x="336" y="768"/>
                  </a:lnTo>
                  <a:lnTo>
                    <a:pt x="326" y="780"/>
                  </a:lnTo>
                  <a:lnTo>
                    <a:pt x="318" y="792"/>
                  </a:lnTo>
                  <a:lnTo>
                    <a:pt x="308" y="796"/>
                  </a:lnTo>
                  <a:lnTo>
                    <a:pt x="299" y="808"/>
                  </a:lnTo>
                  <a:lnTo>
                    <a:pt x="294" y="816"/>
                  </a:lnTo>
                  <a:lnTo>
                    <a:pt x="285" y="824"/>
                  </a:lnTo>
                  <a:lnTo>
                    <a:pt x="285" y="832"/>
                  </a:lnTo>
                  <a:lnTo>
                    <a:pt x="276" y="840"/>
                  </a:lnTo>
                  <a:lnTo>
                    <a:pt x="267" y="845"/>
                  </a:lnTo>
                  <a:lnTo>
                    <a:pt x="258" y="856"/>
                  </a:lnTo>
                  <a:lnTo>
                    <a:pt x="248" y="860"/>
                  </a:lnTo>
                  <a:lnTo>
                    <a:pt x="243" y="869"/>
                  </a:lnTo>
                  <a:lnTo>
                    <a:pt x="235" y="877"/>
                  </a:lnTo>
                  <a:lnTo>
                    <a:pt x="225" y="881"/>
                  </a:lnTo>
                  <a:lnTo>
                    <a:pt x="216" y="885"/>
                  </a:lnTo>
                  <a:lnTo>
                    <a:pt x="207" y="897"/>
                  </a:lnTo>
                  <a:lnTo>
                    <a:pt x="193" y="901"/>
                  </a:lnTo>
                  <a:lnTo>
                    <a:pt x="184" y="905"/>
                  </a:lnTo>
                  <a:lnTo>
                    <a:pt x="175" y="905"/>
                  </a:lnTo>
                  <a:lnTo>
                    <a:pt x="170" y="897"/>
                  </a:lnTo>
                  <a:lnTo>
                    <a:pt x="175" y="889"/>
                  </a:lnTo>
                  <a:lnTo>
                    <a:pt x="184" y="885"/>
                  </a:lnTo>
                  <a:lnTo>
                    <a:pt x="193" y="881"/>
                  </a:lnTo>
                  <a:lnTo>
                    <a:pt x="202" y="873"/>
                  </a:lnTo>
                  <a:lnTo>
                    <a:pt x="211" y="869"/>
                  </a:lnTo>
                  <a:lnTo>
                    <a:pt x="216" y="860"/>
                  </a:lnTo>
                  <a:lnTo>
                    <a:pt x="225" y="856"/>
                  </a:lnTo>
                  <a:lnTo>
                    <a:pt x="235" y="849"/>
                  </a:lnTo>
                  <a:lnTo>
                    <a:pt x="240" y="840"/>
                  </a:lnTo>
                  <a:lnTo>
                    <a:pt x="253" y="836"/>
                  </a:lnTo>
                  <a:lnTo>
                    <a:pt x="258" y="828"/>
                  </a:lnTo>
                  <a:lnTo>
                    <a:pt x="262" y="820"/>
                  </a:lnTo>
                  <a:lnTo>
                    <a:pt x="272" y="816"/>
                  </a:lnTo>
                  <a:lnTo>
                    <a:pt x="276" y="808"/>
                  </a:lnTo>
                  <a:lnTo>
                    <a:pt x="285" y="796"/>
                  </a:lnTo>
                  <a:lnTo>
                    <a:pt x="290" y="787"/>
                  </a:lnTo>
                  <a:lnTo>
                    <a:pt x="299" y="780"/>
                  </a:lnTo>
                  <a:lnTo>
                    <a:pt x="313" y="776"/>
                  </a:lnTo>
                  <a:lnTo>
                    <a:pt x="318" y="768"/>
                  </a:lnTo>
                  <a:lnTo>
                    <a:pt x="331" y="751"/>
                  </a:lnTo>
                  <a:lnTo>
                    <a:pt x="341" y="739"/>
                  </a:lnTo>
                  <a:lnTo>
                    <a:pt x="345" y="731"/>
                  </a:lnTo>
                  <a:lnTo>
                    <a:pt x="350" y="723"/>
                  </a:lnTo>
                  <a:lnTo>
                    <a:pt x="363" y="715"/>
                  </a:lnTo>
                  <a:lnTo>
                    <a:pt x="368" y="707"/>
                  </a:lnTo>
                  <a:lnTo>
                    <a:pt x="373" y="699"/>
                  </a:lnTo>
                  <a:lnTo>
                    <a:pt x="382" y="695"/>
                  </a:lnTo>
                  <a:lnTo>
                    <a:pt x="387" y="686"/>
                  </a:lnTo>
                  <a:lnTo>
                    <a:pt x="396" y="682"/>
                  </a:lnTo>
                  <a:lnTo>
                    <a:pt x="409" y="682"/>
                  </a:lnTo>
                  <a:lnTo>
                    <a:pt x="419" y="679"/>
                  </a:lnTo>
                  <a:lnTo>
                    <a:pt x="428" y="679"/>
                  </a:lnTo>
                  <a:lnTo>
                    <a:pt x="433" y="671"/>
                  </a:lnTo>
                  <a:lnTo>
                    <a:pt x="442" y="662"/>
                  </a:lnTo>
                  <a:lnTo>
                    <a:pt x="446" y="654"/>
                  </a:lnTo>
                  <a:lnTo>
                    <a:pt x="456" y="650"/>
                  </a:lnTo>
                  <a:lnTo>
                    <a:pt x="465" y="642"/>
                  </a:lnTo>
                  <a:lnTo>
                    <a:pt x="465" y="634"/>
                  </a:lnTo>
                  <a:lnTo>
                    <a:pt x="474" y="630"/>
                  </a:lnTo>
                  <a:lnTo>
                    <a:pt x="483" y="622"/>
                  </a:lnTo>
                  <a:lnTo>
                    <a:pt x="492" y="618"/>
                  </a:lnTo>
                  <a:lnTo>
                    <a:pt x="497" y="606"/>
                  </a:lnTo>
                  <a:lnTo>
                    <a:pt x="502" y="598"/>
                  </a:lnTo>
                  <a:lnTo>
                    <a:pt x="507" y="589"/>
                  </a:lnTo>
                  <a:lnTo>
                    <a:pt x="507" y="581"/>
                  </a:lnTo>
                  <a:lnTo>
                    <a:pt x="515" y="569"/>
                  </a:lnTo>
                  <a:lnTo>
                    <a:pt x="515" y="561"/>
                  </a:lnTo>
                  <a:lnTo>
                    <a:pt x="515" y="553"/>
                  </a:lnTo>
                  <a:lnTo>
                    <a:pt x="515" y="545"/>
                  </a:lnTo>
                  <a:lnTo>
                    <a:pt x="515" y="533"/>
                  </a:lnTo>
                  <a:lnTo>
                    <a:pt x="520" y="525"/>
                  </a:lnTo>
                  <a:lnTo>
                    <a:pt x="520" y="512"/>
                  </a:lnTo>
                  <a:lnTo>
                    <a:pt x="520" y="497"/>
                  </a:lnTo>
                  <a:lnTo>
                    <a:pt x="525" y="488"/>
                  </a:lnTo>
                  <a:lnTo>
                    <a:pt x="525" y="480"/>
                  </a:lnTo>
                  <a:lnTo>
                    <a:pt x="525" y="468"/>
                  </a:lnTo>
                  <a:lnTo>
                    <a:pt x="525" y="460"/>
                  </a:lnTo>
                  <a:lnTo>
                    <a:pt x="525" y="452"/>
                  </a:lnTo>
                  <a:lnTo>
                    <a:pt x="525" y="444"/>
                  </a:lnTo>
                  <a:lnTo>
                    <a:pt x="525" y="432"/>
                  </a:lnTo>
                  <a:lnTo>
                    <a:pt x="520" y="424"/>
                  </a:lnTo>
                  <a:lnTo>
                    <a:pt x="515" y="415"/>
                  </a:lnTo>
                  <a:lnTo>
                    <a:pt x="507" y="404"/>
                  </a:lnTo>
                  <a:lnTo>
                    <a:pt x="502" y="395"/>
                  </a:lnTo>
                  <a:lnTo>
                    <a:pt x="492" y="391"/>
                  </a:lnTo>
                  <a:lnTo>
                    <a:pt x="492" y="383"/>
                  </a:lnTo>
                  <a:lnTo>
                    <a:pt x="488" y="375"/>
                  </a:lnTo>
                  <a:lnTo>
                    <a:pt x="483" y="363"/>
                  </a:lnTo>
                  <a:lnTo>
                    <a:pt x="478" y="355"/>
                  </a:lnTo>
                  <a:lnTo>
                    <a:pt x="478" y="347"/>
                  </a:lnTo>
                  <a:lnTo>
                    <a:pt x="478" y="338"/>
                  </a:lnTo>
                  <a:lnTo>
                    <a:pt x="478" y="323"/>
                  </a:lnTo>
                  <a:lnTo>
                    <a:pt x="478" y="314"/>
                  </a:lnTo>
                  <a:lnTo>
                    <a:pt x="474" y="306"/>
                  </a:lnTo>
                  <a:lnTo>
                    <a:pt x="474" y="294"/>
                  </a:lnTo>
                  <a:lnTo>
                    <a:pt x="470" y="286"/>
                  </a:lnTo>
                  <a:lnTo>
                    <a:pt x="465" y="278"/>
                  </a:lnTo>
                  <a:lnTo>
                    <a:pt x="465" y="270"/>
                  </a:lnTo>
                  <a:lnTo>
                    <a:pt x="456" y="258"/>
                  </a:lnTo>
                  <a:lnTo>
                    <a:pt x="451" y="250"/>
                  </a:lnTo>
                  <a:lnTo>
                    <a:pt x="451" y="241"/>
                  </a:lnTo>
                  <a:lnTo>
                    <a:pt x="442" y="234"/>
                  </a:lnTo>
                  <a:lnTo>
                    <a:pt x="433" y="226"/>
                  </a:lnTo>
                  <a:lnTo>
                    <a:pt x="433" y="217"/>
                  </a:lnTo>
                  <a:lnTo>
                    <a:pt x="424" y="205"/>
                  </a:lnTo>
                  <a:lnTo>
                    <a:pt x="409" y="201"/>
                  </a:lnTo>
                  <a:lnTo>
                    <a:pt x="400" y="209"/>
                  </a:lnTo>
                  <a:lnTo>
                    <a:pt x="396" y="217"/>
                  </a:lnTo>
                  <a:lnTo>
                    <a:pt x="396" y="226"/>
                  </a:lnTo>
                  <a:lnTo>
                    <a:pt x="387" y="234"/>
                  </a:lnTo>
                  <a:lnTo>
                    <a:pt x="387" y="246"/>
                  </a:lnTo>
                  <a:lnTo>
                    <a:pt x="382" y="254"/>
                  </a:lnTo>
                  <a:lnTo>
                    <a:pt x="382" y="262"/>
                  </a:lnTo>
                  <a:lnTo>
                    <a:pt x="382" y="274"/>
                  </a:lnTo>
                  <a:lnTo>
                    <a:pt x="377" y="282"/>
                  </a:lnTo>
                  <a:lnTo>
                    <a:pt x="377" y="294"/>
                  </a:lnTo>
                  <a:lnTo>
                    <a:pt x="377" y="306"/>
                  </a:lnTo>
                  <a:lnTo>
                    <a:pt x="377" y="314"/>
                  </a:lnTo>
                  <a:lnTo>
                    <a:pt x="377" y="331"/>
                  </a:lnTo>
                  <a:lnTo>
                    <a:pt x="377" y="342"/>
                  </a:lnTo>
                  <a:lnTo>
                    <a:pt x="387" y="355"/>
                  </a:lnTo>
                  <a:lnTo>
                    <a:pt x="391" y="363"/>
                  </a:lnTo>
                  <a:lnTo>
                    <a:pt x="391" y="371"/>
                  </a:lnTo>
                  <a:lnTo>
                    <a:pt x="400" y="383"/>
                  </a:lnTo>
                  <a:lnTo>
                    <a:pt x="400" y="391"/>
                  </a:lnTo>
                  <a:lnTo>
                    <a:pt x="409" y="395"/>
                  </a:lnTo>
                  <a:lnTo>
                    <a:pt x="414" y="407"/>
                  </a:lnTo>
                  <a:lnTo>
                    <a:pt x="419" y="415"/>
                  </a:lnTo>
                  <a:lnTo>
                    <a:pt x="428" y="420"/>
                  </a:lnTo>
                  <a:lnTo>
                    <a:pt x="433" y="428"/>
                  </a:lnTo>
                  <a:lnTo>
                    <a:pt x="437" y="440"/>
                  </a:lnTo>
                  <a:lnTo>
                    <a:pt x="446" y="444"/>
                  </a:lnTo>
                  <a:lnTo>
                    <a:pt x="446" y="452"/>
                  </a:lnTo>
                  <a:lnTo>
                    <a:pt x="446" y="460"/>
                  </a:lnTo>
                  <a:lnTo>
                    <a:pt x="451" y="468"/>
                  </a:lnTo>
                  <a:lnTo>
                    <a:pt x="451" y="484"/>
                  </a:lnTo>
                  <a:lnTo>
                    <a:pt x="451" y="492"/>
                  </a:lnTo>
                  <a:lnTo>
                    <a:pt x="451" y="505"/>
                  </a:lnTo>
                  <a:lnTo>
                    <a:pt x="451" y="516"/>
                  </a:lnTo>
                  <a:lnTo>
                    <a:pt x="451" y="525"/>
                  </a:lnTo>
                  <a:lnTo>
                    <a:pt x="451" y="533"/>
                  </a:lnTo>
                  <a:lnTo>
                    <a:pt x="442" y="545"/>
                  </a:lnTo>
                  <a:lnTo>
                    <a:pt x="437" y="553"/>
                  </a:lnTo>
                  <a:lnTo>
                    <a:pt x="437" y="561"/>
                  </a:lnTo>
                  <a:lnTo>
                    <a:pt x="433" y="569"/>
                  </a:lnTo>
                  <a:lnTo>
                    <a:pt x="428" y="578"/>
                  </a:lnTo>
                  <a:lnTo>
                    <a:pt x="428" y="589"/>
                  </a:lnTo>
                  <a:lnTo>
                    <a:pt x="424" y="598"/>
                  </a:lnTo>
                  <a:lnTo>
                    <a:pt x="419" y="606"/>
                  </a:lnTo>
                  <a:lnTo>
                    <a:pt x="414" y="618"/>
                  </a:lnTo>
                  <a:lnTo>
                    <a:pt x="405" y="622"/>
                  </a:lnTo>
                  <a:lnTo>
                    <a:pt x="405" y="630"/>
                  </a:lnTo>
                  <a:lnTo>
                    <a:pt x="396" y="638"/>
                  </a:lnTo>
                  <a:lnTo>
                    <a:pt x="387" y="638"/>
                  </a:lnTo>
                  <a:lnTo>
                    <a:pt x="387" y="630"/>
                  </a:lnTo>
                  <a:lnTo>
                    <a:pt x="382" y="622"/>
                  </a:lnTo>
                  <a:lnTo>
                    <a:pt x="382" y="613"/>
                  </a:lnTo>
                  <a:lnTo>
                    <a:pt x="391" y="606"/>
                  </a:lnTo>
                  <a:lnTo>
                    <a:pt x="391" y="598"/>
                  </a:lnTo>
                  <a:lnTo>
                    <a:pt x="396" y="589"/>
                  </a:lnTo>
                  <a:lnTo>
                    <a:pt x="400" y="581"/>
                  </a:lnTo>
                  <a:lnTo>
                    <a:pt x="405" y="569"/>
                  </a:lnTo>
                  <a:lnTo>
                    <a:pt x="405" y="561"/>
                  </a:lnTo>
                  <a:lnTo>
                    <a:pt x="405" y="553"/>
                  </a:lnTo>
                  <a:lnTo>
                    <a:pt x="405" y="545"/>
                  </a:lnTo>
                  <a:lnTo>
                    <a:pt x="409" y="533"/>
                  </a:lnTo>
                  <a:lnTo>
                    <a:pt x="409" y="525"/>
                  </a:lnTo>
                  <a:lnTo>
                    <a:pt x="409" y="516"/>
                  </a:lnTo>
                  <a:lnTo>
                    <a:pt x="414" y="505"/>
                  </a:lnTo>
                  <a:lnTo>
                    <a:pt x="414" y="497"/>
                  </a:lnTo>
                  <a:lnTo>
                    <a:pt x="414" y="488"/>
                  </a:lnTo>
                  <a:lnTo>
                    <a:pt x="409" y="480"/>
                  </a:lnTo>
                  <a:lnTo>
                    <a:pt x="409" y="468"/>
                  </a:lnTo>
                  <a:lnTo>
                    <a:pt x="405" y="460"/>
                  </a:lnTo>
                  <a:lnTo>
                    <a:pt x="400" y="452"/>
                  </a:lnTo>
                  <a:lnTo>
                    <a:pt x="396" y="440"/>
                  </a:lnTo>
                  <a:lnTo>
                    <a:pt x="391" y="432"/>
                  </a:lnTo>
                  <a:lnTo>
                    <a:pt x="391" y="424"/>
                  </a:lnTo>
                  <a:lnTo>
                    <a:pt x="387" y="415"/>
                  </a:lnTo>
                  <a:lnTo>
                    <a:pt x="382" y="407"/>
                  </a:lnTo>
                  <a:lnTo>
                    <a:pt x="373" y="404"/>
                  </a:lnTo>
                  <a:lnTo>
                    <a:pt x="363" y="395"/>
                  </a:lnTo>
                  <a:lnTo>
                    <a:pt x="363" y="387"/>
                  </a:lnTo>
                  <a:lnTo>
                    <a:pt x="355" y="379"/>
                  </a:lnTo>
                  <a:lnTo>
                    <a:pt x="350" y="367"/>
                  </a:lnTo>
                  <a:lnTo>
                    <a:pt x="336" y="371"/>
                  </a:lnTo>
                  <a:lnTo>
                    <a:pt x="326" y="379"/>
                  </a:lnTo>
                  <a:lnTo>
                    <a:pt x="322" y="387"/>
                  </a:lnTo>
                  <a:lnTo>
                    <a:pt x="318" y="395"/>
                  </a:lnTo>
                  <a:lnTo>
                    <a:pt x="313" y="404"/>
                  </a:lnTo>
                  <a:lnTo>
                    <a:pt x="304" y="411"/>
                  </a:lnTo>
                  <a:lnTo>
                    <a:pt x="294" y="420"/>
                  </a:lnTo>
                  <a:lnTo>
                    <a:pt x="290" y="428"/>
                  </a:lnTo>
                  <a:lnTo>
                    <a:pt x="280" y="432"/>
                  </a:lnTo>
                  <a:lnTo>
                    <a:pt x="280" y="440"/>
                  </a:lnTo>
                  <a:lnTo>
                    <a:pt x="267" y="452"/>
                  </a:lnTo>
                  <a:lnTo>
                    <a:pt x="253" y="464"/>
                  </a:lnTo>
                  <a:lnTo>
                    <a:pt x="248" y="472"/>
                  </a:lnTo>
                  <a:lnTo>
                    <a:pt x="230" y="488"/>
                  </a:lnTo>
                  <a:lnTo>
                    <a:pt x="221" y="497"/>
                  </a:lnTo>
                  <a:lnTo>
                    <a:pt x="211" y="505"/>
                  </a:lnTo>
                  <a:lnTo>
                    <a:pt x="207" y="521"/>
                  </a:lnTo>
                  <a:lnTo>
                    <a:pt x="207" y="529"/>
                  </a:lnTo>
                  <a:lnTo>
                    <a:pt x="207" y="537"/>
                  </a:lnTo>
                  <a:lnTo>
                    <a:pt x="207" y="549"/>
                  </a:lnTo>
                  <a:lnTo>
                    <a:pt x="202" y="557"/>
                  </a:lnTo>
                  <a:lnTo>
                    <a:pt x="202" y="569"/>
                  </a:lnTo>
                  <a:lnTo>
                    <a:pt x="202" y="578"/>
                  </a:lnTo>
                  <a:lnTo>
                    <a:pt x="198" y="589"/>
                  </a:lnTo>
                  <a:lnTo>
                    <a:pt x="198" y="610"/>
                  </a:lnTo>
                  <a:lnTo>
                    <a:pt x="193" y="622"/>
                  </a:lnTo>
                  <a:lnTo>
                    <a:pt x="193" y="630"/>
                  </a:lnTo>
                  <a:lnTo>
                    <a:pt x="193" y="642"/>
                  </a:lnTo>
                  <a:lnTo>
                    <a:pt x="193" y="658"/>
                  </a:lnTo>
                  <a:lnTo>
                    <a:pt x="193" y="666"/>
                  </a:lnTo>
                  <a:lnTo>
                    <a:pt x="193" y="679"/>
                  </a:lnTo>
                  <a:lnTo>
                    <a:pt x="193" y="690"/>
                  </a:lnTo>
                  <a:lnTo>
                    <a:pt x="193" y="699"/>
                  </a:lnTo>
                  <a:lnTo>
                    <a:pt x="193" y="707"/>
                  </a:lnTo>
                  <a:lnTo>
                    <a:pt x="189" y="715"/>
                  </a:lnTo>
                  <a:lnTo>
                    <a:pt x="184" y="727"/>
                  </a:lnTo>
                  <a:lnTo>
                    <a:pt x="179" y="735"/>
                  </a:lnTo>
                  <a:lnTo>
                    <a:pt x="175" y="743"/>
                  </a:lnTo>
                  <a:lnTo>
                    <a:pt x="170" y="755"/>
                  </a:lnTo>
                  <a:lnTo>
                    <a:pt x="165" y="763"/>
                  </a:lnTo>
                  <a:lnTo>
                    <a:pt x="161" y="772"/>
                  </a:lnTo>
                  <a:lnTo>
                    <a:pt x="157" y="780"/>
                  </a:lnTo>
                  <a:lnTo>
                    <a:pt x="142" y="792"/>
                  </a:lnTo>
                  <a:lnTo>
                    <a:pt x="133" y="800"/>
                  </a:lnTo>
                  <a:lnTo>
                    <a:pt x="128" y="808"/>
                  </a:lnTo>
                  <a:lnTo>
                    <a:pt x="115" y="808"/>
                  </a:lnTo>
                  <a:lnTo>
                    <a:pt x="110" y="800"/>
                  </a:lnTo>
                  <a:lnTo>
                    <a:pt x="110" y="792"/>
                  </a:lnTo>
                  <a:lnTo>
                    <a:pt x="120" y="787"/>
                  </a:lnTo>
                  <a:lnTo>
                    <a:pt x="133" y="780"/>
                  </a:lnTo>
                  <a:lnTo>
                    <a:pt x="133" y="772"/>
                  </a:lnTo>
                  <a:lnTo>
                    <a:pt x="138" y="763"/>
                  </a:lnTo>
                  <a:lnTo>
                    <a:pt x="142" y="755"/>
                  </a:lnTo>
                  <a:lnTo>
                    <a:pt x="142" y="743"/>
                  </a:lnTo>
                  <a:lnTo>
                    <a:pt x="147" y="735"/>
                  </a:lnTo>
                  <a:lnTo>
                    <a:pt x="147" y="727"/>
                  </a:lnTo>
                  <a:lnTo>
                    <a:pt x="152" y="719"/>
                  </a:lnTo>
                  <a:lnTo>
                    <a:pt x="152" y="703"/>
                  </a:lnTo>
                  <a:lnTo>
                    <a:pt x="152" y="695"/>
                  </a:lnTo>
                  <a:lnTo>
                    <a:pt x="152" y="686"/>
                  </a:lnTo>
                  <a:lnTo>
                    <a:pt x="157" y="675"/>
                  </a:lnTo>
                  <a:lnTo>
                    <a:pt x="161" y="666"/>
                  </a:lnTo>
                  <a:lnTo>
                    <a:pt x="161" y="654"/>
                  </a:lnTo>
                  <a:lnTo>
                    <a:pt x="165" y="642"/>
                  </a:lnTo>
                  <a:lnTo>
                    <a:pt x="165" y="630"/>
                  </a:lnTo>
                  <a:lnTo>
                    <a:pt x="165" y="622"/>
                  </a:lnTo>
                  <a:lnTo>
                    <a:pt x="165" y="613"/>
                  </a:lnTo>
                  <a:lnTo>
                    <a:pt x="165" y="602"/>
                  </a:lnTo>
                  <a:lnTo>
                    <a:pt x="170" y="594"/>
                  </a:lnTo>
                  <a:lnTo>
                    <a:pt x="157" y="589"/>
                  </a:lnTo>
                  <a:lnTo>
                    <a:pt x="152" y="598"/>
                  </a:lnTo>
                  <a:lnTo>
                    <a:pt x="142" y="602"/>
                  </a:lnTo>
                  <a:lnTo>
                    <a:pt x="138" y="610"/>
                  </a:lnTo>
                  <a:lnTo>
                    <a:pt x="128" y="618"/>
                  </a:lnTo>
                  <a:lnTo>
                    <a:pt x="115" y="630"/>
                  </a:lnTo>
                  <a:lnTo>
                    <a:pt x="106" y="638"/>
                  </a:lnTo>
                  <a:lnTo>
                    <a:pt x="96" y="646"/>
                  </a:lnTo>
                  <a:lnTo>
                    <a:pt x="87" y="654"/>
                  </a:lnTo>
                  <a:lnTo>
                    <a:pt x="69" y="662"/>
                  </a:lnTo>
                  <a:lnTo>
                    <a:pt x="69" y="671"/>
                  </a:lnTo>
                  <a:lnTo>
                    <a:pt x="60" y="671"/>
                  </a:lnTo>
                  <a:lnTo>
                    <a:pt x="50" y="682"/>
                  </a:lnTo>
                  <a:lnTo>
                    <a:pt x="37" y="686"/>
                  </a:lnTo>
                  <a:lnTo>
                    <a:pt x="27" y="690"/>
                  </a:lnTo>
                  <a:lnTo>
                    <a:pt x="18" y="695"/>
                  </a:lnTo>
                  <a:lnTo>
                    <a:pt x="9" y="699"/>
                  </a:lnTo>
                  <a:lnTo>
                    <a:pt x="0" y="690"/>
                  </a:lnTo>
                  <a:lnTo>
                    <a:pt x="5" y="682"/>
                  </a:lnTo>
                  <a:lnTo>
                    <a:pt x="18" y="675"/>
                  </a:lnTo>
                  <a:lnTo>
                    <a:pt x="27" y="671"/>
                  </a:lnTo>
                  <a:lnTo>
                    <a:pt x="37" y="666"/>
                  </a:lnTo>
                  <a:lnTo>
                    <a:pt x="41" y="658"/>
                  </a:lnTo>
                  <a:lnTo>
                    <a:pt x="55" y="654"/>
                  </a:lnTo>
                  <a:lnTo>
                    <a:pt x="64" y="642"/>
                  </a:lnTo>
                  <a:lnTo>
                    <a:pt x="69" y="634"/>
                  </a:lnTo>
                  <a:lnTo>
                    <a:pt x="78" y="626"/>
                  </a:lnTo>
                  <a:lnTo>
                    <a:pt x="87" y="618"/>
                  </a:lnTo>
                  <a:lnTo>
                    <a:pt x="96" y="613"/>
                  </a:lnTo>
                  <a:lnTo>
                    <a:pt x="106" y="602"/>
                  </a:lnTo>
                  <a:lnTo>
                    <a:pt x="106" y="594"/>
                  </a:lnTo>
                  <a:lnTo>
                    <a:pt x="115" y="589"/>
                  </a:lnTo>
                  <a:lnTo>
                    <a:pt x="120" y="581"/>
                  </a:lnTo>
                  <a:lnTo>
                    <a:pt x="133" y="565"/>
                  </a:lnTo>
                  <a:lnTo>
                    <a:pt x="142" y="561"/>
                  </a:lnTo>
                  <a:lnTo>
                    <a:pt x="152" y="557"/>
                  </a:lnTo>
                  <a:lnTo>
                    <a:pt x="152" y="549"/>
                  </a:lnTo>
                  <a:lnTo>
                    <a:pt x="157" y="537"/>
                  </a:lnTo>
                  <a:lnTo>
                    <a:pt x="161" y="529"/>
                  </a:lnTo>
                  <a:lnTo>
                    <a:pt x="165" y="521"/>
                  </a:lnTo>
                  <a:lnTo>
                    <a:pt x="165" y="512"/>
                  </a:lnTo>
                  <a:lnTo>
                    <a:pt x="170" y="501"/>
                  </a:lnTo>
                  <a:lnTo>
                    <a:pt x="179" y="497"/>
                  </a:lnTo>
                  <a:lnTo>
                    <a:pt x="189" y="488"/>
                  </a:lnTo>
                  <a:lnTo>
                    <a:pt x="198" y="484"/>
                  </a:lnTo>
                  <a:lnTo>
                    <a:pt x="198" y="476"/>
                  </a:lnTo>
                  <a:lnTo>
                    <a:pt x="216" y="468"/>
                  </a:lnTo>
                  <a:lnTo>
                    <a:pt x="225" y="464"/>
                  </a:lnTo>
                  <a:lnTo>
                    <a:pt x="235" y="456"/>
                  </a:lnTo>
                  <a:lnTo>
                    <a:pt x="243" y="448"/>
                  </a:lnTo>
                  <a:lnTo>
                    <a:pt x="253" y="436"/>
                  </a:lnTo>
                  <a:lnTo>
                    <a:pt x="258" y="428"/>
                  </a:lnTo>
                  <a:lnTo>
                    <a:pt x="262" y="420"/>
                  </a:lnTo>
                  <a:lnTo>
                    <a:pt x="262" y="411"/>
                  </a:lnTo>
                  <a:lnTo>
                    <a:pt x="276" y="400"/>
                  </a:lnTo>
                  <a:lnTo>
                    <a:pt x="280" y="391"/>
                  </a:lnTo>
                  <a:lnTo>
                    <a:pt x="285" y="383"/>
                  </a:lnTo>
                  <a:lnTo>
                    <a:pt x="290" y="375"/>
                  </a:lnTo>
                  <a:lnTo>
                    <a:pt x="299" y="363"/>
                  </a:lnTo>
                  <a:lnTo>
                    <a:pt x="299" y="355"/>
                  </a:lnTo>
                  <a:lnTo>
                    <a:pt x="308" y="347"/>
                  </a:lnTo>
                  <a:lnTo>
                    <a:pt x="299" y="347"/>
                  </a:lnTo>
                  <a:lnTo>
                    <a:pt x="290" y="351"/>
                  </a:lnTo>
                  <a:lnTo>
                    <a:pt x="308" y="363"/>
                  </a:lnTo>
                  <a:lnTo>
                    <a:pt x="304" y="355"/>
                  </a:lnTo>
                  <a:lnTo>
                    <a:pt x="313" y="342"/>
                  </a:lnTo>
                  <a:lnTo>
                    <a:pt x="318" y="331"/>
                  </a:lnTo>
                  <a:lnTo>
                    <a:pt x="318" y="323"/>
                  </a:lnTo>
                  <a:lnTo>
                    <a:pt x="322" y="314"/>
                  </a:lnTo>
                  <a:lnTo>
                    <a:pt x="322" y="306"/>
                  </a:lnTo>
                  <a:lnTo>
                    <a:pt x="322" y="294"/>
                  </a:lnTo>
                  <a:lnTo>
                    <a:pt x="326" y="286"/>
                  </a:lnTo>
                  <a:lnTo>
                    <a:pt x="326" y="278"/>
                  </a:lnTo>
                  <a:lnTo>
                    <a:pt x="326" y="270"/>
                  </a:lnTo>
                  <a:lnTo>
                    <a:pt x="326" y="258"/>
                  </a:lnTo>
                  <a:lnTo>
                    <a:pt x="331" y="250"/>
                  </a:lnTo>
                  <a:lnTo>
                    <a:pt x="331" y="241"/>
                  </a:lnTo>
                  <a:lnTo>
                    <a:pt x="341" y="234"/>
                  </a:lnTo>
                  <a:lnTo>
                    <a:pt x="345" y="226"/>
                  </a:lnTo>
                  <a:lnTo>
                    <a:pt x="345" y="217"/>
                  </a:lnTo>
                  <a:lnTo>
                    <a:pt x="350" y="209"/>
                  </a:lnTo>
                  <a:lnTo>
                    <a:pt x="355" y="201"/>
                  </a:lnTo>
                  <a:lnTo>
                    <a:pt x="359" y="189"/>
                  </a:lnTo>
                  <a:lnTo>
                    <a:pt x="363" y="181"/>
                  </a:lnTo>
                  <a:lnTo>
                    <a:pt x="368" y="168"/>
                  </a:lnTo>
                  <a:lnTo>
                    <a:pt x="377" y="153"/>
                  </a:lnTo>
                  <a:lnTo>
                    <a:pt x="377" y="144"/>
                  </a:lnTo>
                  <a:lnTo>
                    <a:pt x="382" y="132"/>
                  </a:lnTo>
                  <a:lnTo>
                    <a:pt x="387" y="120"/>
                  </a:lnTo>
                  <a:lnTo>
                    <a:pt x="391" y="112"/>
                  </a:lnTo>
                  <a:lnTo>
                    <a:pt x="391" y="104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1" y="72"/>
                  </a:lnTo>
                  <a:lnTo>
                    <a:pt x="391" y="63"/>
                  </a:lnTo>
                  <a:lnTo>
                    <a:pt x="391" y="47"/>
                  </a:lnTo>
                  <a:lnTo>
                    <a:pt x="391" y="39"/>
                  </a:lnTo>
                  <a:lnTo>
                    <a:pt x="391" y="28"/>
                  </a:lnTo>
                  <a:lnTo>
                    <a:pt x="391" y="19"/>
                  </a:lnTo>
                  <a:lnTo>
                    <a:pt x="405" y="19"/>
                  </a:lnTo>
                  <a:lnTo>
                    <a:pt x="414" y="19"/>
                  </a:lnTo>
                  <a:lnTo>
                    <a:pt x="424" y="19"/>
                  </a:lnTo>
                  <a:lnTo>
                    <a:pt x="433" y="19"/>
                  </a:lnTo>
                  <a:lnTo>
                    <a:pt x="446" y="15"/>
                  </a:lnTo>
                  <a:lnTo>
                    <a:pt x="443" y="33"/>
                  </a:lnTo>
                  <a:lnTo>
                    <a:pt x="451" y="19"/>
                  </a:lnTo>
                  <a:lnTo>
                    <a:pt x="443" y="33"/>
                  </a:lnTo>
                  <a:lnTo>
                    <a:pt x="451" y="19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EAEC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1279" y="2959"/>
              <a:ext cx="75" cy="203"/>
            </a:xfrm>
            <a:custGeom>
              <a:avLst/>
              <a:gdLst>
                <a:gd name="T0" fmla="*/ 22 w 69"/>
                <a:gd name="T1" fmla="*/ 157 h 203"/>
                <a:gd name="T2" fmla="*/ 22 w 69"/>
                <a:gd name="T3" fmla="*/ 149 h 203"/>
                <a:gd name="T4" fmla="*/ 18 w 69"/>
                <a:gd name="T5" fmla="*/ 137 h 203"/>
                <a:gd name="T6" fmla="*/ 18 w 69"/>
                <a:gd name="T7" fmla="*/ 129 h 203"/>
                <a:gd name="T8" fmla="*/ 18 w 69"/>
                <a:gd name="T9" fmla="*/ 117 h 203"/>
                <a:gd name="T10" fmla="*/ 18 w 69"/>
                <a:gd name="T11" fmla="*/ 105 h 203"/>
                <a:gd name="T12" fmla="*/ 18 w 69"/>
                <a:gd name="T13" fmla="*/ 97 h 203"/>
                <a:gd name="T14" fmla="*/ 13 w 69"/>
                <a:gd name="T15" fmla="*/ 89 h 203"/>
                <a:gd name="T16" fmla="*/ 9 w 69"/>
                <a:gd name="T17" fmla="*/ 80 h 203"/>
                <a:gd name="T18" fmla="*/ 9 w 69"/>
                <a:gd name="T19" fmla="*/ 69 h 203"/>
                <a:gd name="T20" fmla="*/ 4 w 69"/>
                <a:gd name="T21" fmla="*/ 60 h 203"/>
                <a:gd name="T22" fmla="*/ 0 w 69"/>
                <a:gd name="T23" fmla="*/ 52 h 203"/>
                <a:gd name="T24" fmla="*/ 18 w 69"/>
                <a:gd name="T25" fmla="*/ 41 h 203"/>
                <a:gd name="T26" fmla="*/ 27 w 69"/>
                <a:gd name="T27" fmla="*/ 36 h 203"/>
                <a:gd name="T28" fmla="*/ 41 w 69"/>
                <a:gd name="T29" fmla="*/ 28 h 203"/>
                <a:gd name="T30" fmla="*/ 45 w 69"/>
                <a:gd name="T31" fmla="*/ 20 h 203"/>
                <a:gd name="T32" fmla="*/ 49 w 69"/>
                <a:gd name="T33" fmla="*/ 12 h 203"/>
                <a:gd name="T34" fmla="*/ 49 w 69"/>
                <a:gd name="T35" fmla="*/ 0 h 203"/>
                <a:gd name="T36" fmla="*/ 54 w 69"/>
                <a:gd name="T37" fmla="*/ 8 h 203"/>
                <a:gd name="T38" fmla="*/ 59 w 69"/>
                <a:gd name="T39" fmla="*/ 28 h 203"/>
                <a:gd name="T40" fmla="*/ 63 w 69"/>
                <a:gd name="T41" fmla="*/ 41 h 203"/>
                <a:gd name="T42" fmla="*/ 63 w 69"/>
                <a:gd name="T43" fmla="*/ 52 h 203"/>
                <a:gd name="T44" fmla="*/ 68 w 69"/>
                <a:gd name="T45" fmla="*/ 69 h 203"/>
                <a:gd name="T46" fmla="*/ 68 w 69"/>
                <a:gd name="T47" fmla="*/ 80 h 203"/>
                <a:gd name="T48" fmla="*/ 68 w 69"/>
                <a:gd name="T49" fmla="*/ 89 h 203"/>
                <a:gd name="T50" fmla="*/ 63 w 69"/>
                <a:gd name="T51" fmla="*/ 97 h 203"/>
                <a:gd name="T52" fmla="*/ 59 w 69"/>
                <a:gd name="T53" fmla="*/ 105 h 203"/>
                <a:gd name="T54" fmla="*/ 49 w 69"/>
                <a:gd name="T55" fmla="*/ 109 h 203"/>
                <a:gd name="T56" fmla="*/ 45 w 69"/>
                <a:gd name="T57" fmla="*/ 121 h 203"/>
                <a:gd name="T58" fmla="*/ 45 w 69"/>
                <a:gd name="T59" fmla="*/ 133 h 203"/>
                <a:gd name="T60" fmla="*/ 45 w 69"/>
                <a:gd name="T61" fmla="*/ 146 h 203"/>
                <a:gd name="T62" fmla="*/ 45 w 69"/>
                <a:gd name="T63" fmla="*/ 157 h 203"/>
                <a:gd name="T64" fmla="*/ 49 w 69"/>
                <a:gd name="T65" fmla="*/ 182 h 203"/>
                <a:gd name="T66" fmla="*/ 54 w 69"/>
                <a:gd name="T67" fmla="*/ 194 h 203"/>
                <a:gd name="T68" fmla="*/ 59 w 69"/>
                <a:gd name="T69" fmla="*/ 202 h 203"/>
                <a:gd name="T70" fmla="*/ 49 w 69"/>
                <a:gd name="T71" fmla="*/ 202 h 203"/>
                <a:gd name="T72" fmla="*/ 36 w 69"/>
                <a:gd name="T73" fmla="*/ 194 h 203"/>
                <a:gd name="T74" fmla="*/ 27 w 69"/>
                <a:gd name="T75" fmla="*/ 186 h 203"/>
                <a:gd name="T76" fmla="*/ 18 w 69"/>
                <a:gd name="T77" fmla="*/ 166 h 203"/>
                <a:gd name="T78" fmla="*/ 18 w 69"/>
                <a:gd name="T79" fmla="*/ 153 h 203"/>
                <a:gd name="T80" fmla="*/ 9 w 69"/>
                <a:gd name="T81" fmla="*/ 153 h 203"/>
                <a:gd name="T82" fmla="*/ 18 w 69"/>
                <a:gd name="T83" fmla="*/ 149 h 203"/>
                <a:gd name="T84" fmla="*/ 27 w 69"/>
                <a:gd name="T85" fmla="*/ 146 h 203"/>
                <a:gd name="T86" fmla="*/ 27 w 69"/>
                <a:gd name="T87" fmla="*/ 137 h 203"/>
                <a:gd name="T88" fmla="*/ 27 w 69"/>
                <a:gd name="T89" fmla="*/ 13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203">
                  <a:moveTo>
                    <a:pt x="22" y="157"/>
                  </a:moveTo>
                  <a:lnTo>
                    <a:pt x="22" y="149"/>
                  </a:lnTo>
                  <a:lnTo>
                    <a:pt x="18" y="137"/>
                  </a:lnTo>
                  <a:lnTo>
                    <a:pt x="18" y="129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8" y="97"/>
                  </a:lnTo>
                  <a:lnTo>
                    <a:pt x="13" y="89"/>
                  </a:lnTo>
                  <a:lnTo>
                    <a:pt x="9" y="80"/>
                  </a:lnTo>
                  <a:lnTo>
                    <a:pt x="9" y="69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18" y="41"/>
                  </a:lnTo>
                  <a:lnTo>
                    <a:pt x="27" y="36"/>
                  </a:lnTo>
                  <a:lnTo>
                    <a:pt x="41" y="28"/>
                  </a:lnTo>
                  <a:lnTo>
                    <a:pt x="45" y="20"/>
                  </a:lnTo>
                  <a:lnTo>
                    <a:pt x="49" y="12"/>
                  </a:lnTo>
                  <a:lnTo>
                    <a:pt x="49" y="0"/>
                  </a:lnTo>
                  <a:lnTo>
                    <a:pt x="54" y="8"/>
                  </a:lnTo>
                  <a:lnTo>
                    <a:pt x="59" y="28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68" y="69"/>
                  </a:lnTo>
                  <a:lnTo>
                    <a:pt x="68" y="80"/>
                  </a:lnTo>
                  <a:lnTo>
                    <a:pt x="68" y="89"/>
                  </a:lnTo>
                  <a:lnTo>
                    <a:pt x="63" y="97"/>
                  </a:lnTo>
                  <a:lnTo>
                    <a:pt x="59" y="105"/>
                  </a:lnTo>
                  <a:lnTo>
                    <a:pt x="49" y="109"/>
                  </a:lnTo>
                  <a:lnTo>
                    <a:pt x="45" y="121"/>
                  </a:lnTo>
                  <a:lnTo>
                    <a:pt x="45" y="133"/>
                  </a:lnTo>
                  <a:lnTo>
                    <a:pt x="45" y="146"/>
                  </a:lnTo>
                  <a:lnTo>
                    <a:pt x="45" y="157"/>
                  </a:lnTo>
                  <a:lnTo>
                    <a:pt x="49" y="182"/>
                  </a:lnTo>
                  <a:lnTo>
                    <a:pt x="54" y="194"/>
                  </a:lnTo>
                  <a:lnTo>
                    <a:pt x="59" y="202"/>
                  </a:lnTo>
                  <a:lnTo>
                    <a:pt x="49" y="202"/>
                  </a:lnTo>
                  <a:lnTo>
                    <a:pt x="36" y="194"/>
                  </a:lnTo>
                  <a:lnTo>
                    <a:pt x="27" y="186"/>
                  </a:lnTo>
                  <a:lnTo>
                    <a:pt x="18" y="166"/>
                  </a:lnTo>
                  <a:lnTo>
                    <a:pt x="18" y="153"/>
                  </a:lnTo>
                  <a:lnTo>
                    <a:pt x="9" y="153"/>
                  </a:lnTo>
                  <a:lnTo>
                    <a:pt x="18" y="149"/>
                  </a:lnTo>
                  <a:lnTo>
                    <a:pt x="27" y="146"/>
                  </a:lnTo>
                  <a:lnTo>
                    <a:pt x="27" y="137"/>
                  </a:lnTo>
                  <a:lnTo>
                    <a:pt x="27" y="13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2189" y="2790"/>
              <a:ext cx="75" cy="204"/>
            </a:xfrm>
            <a:custGeom>
              <a:avLst/>
              <a:gdLst>
                <a:gd name="T0" fmla="*/ 22 w 69"/>
                <a:gd name="T1" fmla="*/ 158 h 204"/>
                <a:gd name="T2" fmla="*/ 22 w 69"/>
                <a:gd name="T3" fmla="*/ 150 h 204"/>
                <a:gd name="T4" fmla="*/ 18 w 69"/>
                <a:gd name="T5" fmla="*/ 138 h 204"/>
                <a:gd name="T6" fmla="*/ 18 w 69"/>
                <a:gd name="T7" fmla="*/ 130 h 204"/>
                <a:gd name="T8" fmla="*/ 18 w 69"/>
                <a:gd name="T9" fmla="*/ 117 h 204"/>
                <a:gd name="T10" fmla="*/ 18 w 69"/>
                <a:gd name="T11" fmla="*/ 106 h 204"/>
                <a:gd name="T12" fmla="*/ 18 w 69"/>
                <a:gd name="T13" fmla="*/ 97 h 204"/>
                <a:gd name="T14" fmla="*/ 13 w 69"/>
                <a:gd name="T15" fmla="*/ 89 h 204"/>
                <a:gd name="T16" fmla="*/ 9 w 69"/>
                <a:gd name="T17" fmla="*/ 81 h 204"/>
                <a:gd name="T18" fmla="*/ 9 w 69"/>
                <a:gd name="T19" fmla="*/ 69 h 204"/>
                <a:gd name="T20" fmla="*/ 4 w 69"/>
                <a:gd name="T21" fmla="*/ 61 h 204"/>
                <a:gd name="T22" fmla="*/ 0 w 69"/>
                <a:gd name="T23" fmla="*/ 52 h 204"/>
                <a:gd name="T24" fmla="*/ 18 w 69"/>
                <a:gd name="T25" fmla="*/ 41 h 204"/>
                <a:gd name="T26" fmla="*/ 27 w 69"/>
                <a:gd name="T27" fmla="*/ 37 h 204"/>
                <a:gd name="T28" fmla="*/ 41 w 69"/>
                <a:gd name="T29" fmla="*/ 28 h 204"/>
                <a:gd name="T30" fmla="*/ 45 w 69"/>
                <a:gd name="T31" fmla="*/ 20 h 204"/>
                <a:gd name="T32" fmla="*/ 49 w 69"/>
                <a:gd name="T33" fmla="*/ 12 h 204"/>
                <a:gd name="T34" fmla="*/ 49 w 69"/>
                <a:gd name="T35" fmla="*/ 0 h 204"/>
                <a:gd name="T36" fmla="*/ 54 w 69"/>
                <a:gd name="T37" fmla="*/ 8 h 204"/>
                <a:gd name="T38" fmla="*/ 59 w 69"/>
                <a:gd name="T39" fmla="*/ 28 h 204"/>
                <a:gd name="T40" fmla="*/ 63 w 69"/>
                <a:gd name="T41" fmla="*/ 41 h 204"/>
                <a:gd name="T42" fmla="*/ 63 w 69"/>
                <a:gd name="T43" fmla="*/ 52 h 204"/>
                <a:gd name="T44" fmla="*/ 68 w 69"/>
                <a:gd name="T45" fmla="*/ 69 h 204"/>
                <a:gd name="T46" fmla="*/ 68 w 69"/>
                <a:gd name="T47" fmla="*/ 81 h 204"/>
                <a:gd name="T48" fmla="*/ 68 w 69"/>
                <a:gd name="T49" fmla="*/ 89 h 204"/>
                <a:gd name="T50" fmla="*/ 63 w 69"/>
                <a:gd name="T51" fmla="*/ 97 h 204"/>
                <a:gd name="T52" fmla="*/ 59 w 69"/>
                <a:gd name="T53" fmla="*/ 106 h 204"/>
                <a:gd name="T54" fmla="*/ 49 w 69"/>
                <a:gd name="T55" fmla="*/ 110 h 204"/>
                <a:gd name="T56" fmla="*/ 45 w 69"/>
                <a:gd name="T57" fmla="*/ 122 h 204"/>
                <a:gd name="T58" fmla="*/ 45 w 69"/>
                <a:gd name="T59" fmla="*/ 134 h 204"/>
                <a:gd name="T60" fmla="*/ 45 w 69"/>
                <a:gd name="T61" fmla="*/ 146 h 204"/>
                <a:gd name="T62" fmla="*/ 45 w 69"/>
                <a:gd name="T63" fmla="*/ 158 h 204"/>
                <a:gd name="T64" fmla="*/ 49 w 69"/>
                <a:gd name="T65" fmla="*/ 183 h 204"/>
                <a:gd name="T66" fmla="*/ 54 w 69"/>
                <a:gd name="T67" fmla="*/ 195 h 204"/>
                <a:gd name="T68" fmla="*/ 59 w 69"/>
                <a:gd name="T69" fmla="*/ 203 h 204"/>
                <a:gd name="T70" fmla="*/ 49 w 69"/>
                <a:gd name="T71" fmla="*/ 203 h 204"/>
                <a:gd name="T72" fmla="*/ 36 w 69"/>
                <a:gd name="T73" fmla="*/ 195 h 204"/>
                <a:gd name="T74" fmla="*/ 27 w 69"/>
                <a:gd name="T75" fmla="*/ 186 h 204"/>
                <a:gd name="T76" fmla="*/ 18 w 69"/>
                <a:gd name="T77" fmla="*/ 166 h 204"/>
                <a:gd name="T78" fmla="*/ 18 w 69"/>
                <a:gd name="T79" fmla="*/ 154 h 204"/>
                <a:gd name="T80" fmla="*/ 9 w 69"/>
                <a:gd name="T81" fmla="*/ 154 h 204"/>
                <a:gd name="T82" fmla="*/ 18 w 69"/>
                <a:gd name="T83" fmla="*/ 150 h 204"/>
                <a:gd name="T84" fmla="*/ 27 w 69"/>
                <a:gd name="T85" fmla="*/ 146 h 204"/>
                <a:gd name="T86" fmla="*/ 27 w 69"/>
                <a:gd name="T87" fmla="*/ 138 h 204"/>
                <a:gd name="T88" fmla="*/ 27 w 69"/>
                <a:gd name="T89" fmla="*/ 1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204">
                  <a:moveTo>
                    <a:pt x="22" y="158"/>
                  </a:moveTo>
                  <a:lnTo>
                    <a:pt x="22" y="150"/>
                  </a:lnTo>
                  <a:lnTo>
                    <a:pt x="18" y="138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6"/>
                  </a:lnTo>
                  <a:lnTo>
                    <a:pt x="18" y="97"/>
                  </a:lnTo>
                  <a:lnTo>
                    <a:pt x="13" y="89"/>
                  </a:lnTo>
                  <a:lnTo>
                    <a:pt x="9" y="81"/>
                  </a:lnTo>
                  <a:lnTo>
                    <a:pt x="9" y="69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18" y="41"/>
                  </a:lnTo>
                  <a:lnTo>
                    <a:pt x="27" y="37"/>
                  </a:lnTo>
                  <a:lnTo>
                    <a:pt x="41" y="28"/>
                  </a:lnTo>
                  <a:lnTo>
                    <a:pt x="45" y="20"/>
                  </a:lnTo>
                  <a:lnTo>
                    <a:pt x="49" y="12"/>
                  </a:lnTo>
                  <a:lnTo>
                    <a:pt x="49" y="0"/>
                  </a:lnTo>
                  <a:lnTo>
                    <a:pt x="54" y="8"/>
                  </a:lnTo>
                  <a:lnTo>
                    <a:pt x="59" y="28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68" y="69"/>
                  </a:lnTo>
                  <a:lnTo>
                    <a:pt x="68" y="81"/>
                  </a:lnTo>
                  <a:lnTo>
                    <a:pt x="68" y="89"/>
                  </a:lnTo>
                  <a:lnTo>
                    <a:pt x="63" y="97"/>
                  </a:lnTo>
                  <a:lnTo>
                    <a:pt x="59" y="106"/>
                  </a:lnTo>
                  <a:lnTo>
                    <a:pt x="49" y="110"/>
                  </a:lnTo>
                  <a:lnTo>
                    <a:pt x="45" y="122"/>
                  </a:lnTo>
                  <a:lnTo>
                    <a:pt x="45" y="134"/>
                  </a:lnTo>
                  <a:lnTo>
                    <a:pt x="45" y="146"/>
                  </a:lnTo>
                  <a:lnTo>
                    <a:pt x="45" y="158"/>
                  </a:lnTo>
                  <a:lnTo>
                    <a:pt x="49" y="183"/>
                  </a:lnTo>
                  <a:lnTo>
                    <a:pt x="54" y="195"/>
                  </a:lnTo>
                  <a:lnTo>
                    <a:pt x="59" y="203"/>
                  </a:lnTo>
                  <a:lnTo>
                    <a:pt x="49" y="203"/>
                  </a:lnTo>
                  <a:lnTo>
                    <a:pt x="36" y="195"/>
                  </a:lnTo>
                  <a:lnTo>
                    <a:pt x="27" y="186"/>
                  </a:lnTo>
                  <a:lnTo>
                    <a:pt x="18" y="166"/>
                  </a:lnTo>
                  <a:lnTo>
                    <a:pt x="18" y="154"/>
                  </a:lnTo>
                  <a:lnTo>
                    <a:pt x="9" y="154"/>
                  </a:lnTo>
                  <a:lnTo>
                    <a:pt x="18" y="150"/>
                  </a:lnTo>
                  <a:lnTo>
                    <a:pt x="27" y="146"/>
                  </a:lnTo>
                  <a:lnTo>
                    <a:pt x="27" y="138"/>
                  </a:lnTo>
                  <a:lnTo>
                    <a:pt x="27" y="138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777" y="3350"/>
              <a:ext cx="76" cy="203"/>
            </a:xfrm>
            <a:custGeom>
              <a:avLst/>
              <a:gdLst>
                <a:gd name="T0" fmla="*/ 23 w 70"/>
                <a:gd name="T1" fmla="*/ 157 h 203"/>
                <a:gd name="T2" fmla="*/ 23 w 70"/>
                <a:gd name="T3" fmla="*/ 149 h 203"/>
                <a:gd name="T4" fmla="*/ 18 w 70"/>
                <a:gd name="T5" fmla="*/ 137 h 203"/>
                <a:gd name="T6" fmla="*/ 18 w 70"/>
                <a:gd name="T7" fmla="*/ 129 h 203"/>
                <a:gd name="T8" fmla="*/ 18 w 70"/>
                <a:gd name="T9" fmla="*/ 117 h 203"/>
                <a:gd name="T10" fmla="*/ 18 w 70"/>
                <a:gd name="T11" fmla="*/ 105 h 203"/>
                <a:gd name="T12" fmla="*/ 18 w 70"/>
                <a:gd name="T13" fmla="*/ 97 h 203"/>
                <a:gd name="T14" fmla="*/ 13 w 70"/>
                <a:gd name="T15" fmla="*/ 89 h 203"/>
                <a:gd name="T16" fmla="*/ 9 w 70"/>
                <a:gd name="T17" fmla="*/ 80 h 203"/>
                <a:gd name="T18" fmla="*/ 9 w 70"/>
                <a:gd name="T19" fmla="*/ 69 h 203"/>
                <a:gd name="T20" fmla="*/ 4 w 70"/>
                <a:gd name="T21" fmla="*/ 60 h 203"/>
                <a:gd name="T22" fmla="*/ 0 w 70"/>
                <a:gd name="T23" fmla="*/ 52 h 203"/>
                <a:gd name="T24" fmla="*/ 18 w 70"/>
                <a:gd name="T25" fmla="*/ 41 h 203"/>
                <a:gd name="T26" fmla="*/ 27 w 70"/>
                <a:gd name="T27" fmla="*/ 36 h 203"/>
                <a:gd name="T28" fmla="*/ 42 w 70"/>
                <a:gd name="T29" fmla="*/ 28 h 203"/>
                <a:gd name="T30" fmla="*/ 45 w 70"/>
                <a:gd name="T31" fmla="*/ 20 h 203"/>
                <a:gd name="T32" fmla="*/ 50 w 70"/>
                <a:gd name="T33" fmla="*/ 12 h 203"/>
                <a:gd name="T34" fmla="*/ 50 w 70"/>
                <a:gd name="T35" fmla="*/ 0 h 203"/>
                <a:gd name="T36" fmla="*/ 55 w 70"/>
                <a:gd name="T37" fmla="*/ 8 h 203"/>
                <a:gd name="T38" fmla="*/ 60 w 70"/>
                <a:gd name="T39" fmla="*/ 28 h 203"/>
                <a:gd name="T40" fmla="*/ 64 w 70"/>
                <a:gd name="T41" fmla="*/ 41 h 203"/>
                <a:gd name="T42" fmla="*/ 64 w 70"/>
                <a:gd name="T43" fmla="*/ 52 h 203"/>
                <a:gd name="T44" fmla="*/ 69 w 70"/>
                <a:gd name="T45" fmla="*/ 69 h 203"/>
                <a:gd name="T46" fmla="*/ 69 w 70"/>
                <a:gd name="T47" fmla="*/ 80 h 203"/>
                <a:gd name="T48" fmla="*/ 69 w 70"/>
                <a:gd name="T49" fmla="*/ 89 h 203"/>
                <a:gd name="T50" fmla="*/ 64 w 70"/>
                <a:gd name="T51" fmla="*/ 97 h 203"/>
                <a:gd name="T52" fmla="*/ 60 w 70"/>
                <a:gd name="T53" fmla="*/ 105 h 203"/>
                <a:gd name="T54" fmla="*/ 50 w 70"/>
                <a:gd name="T55" fmla="*/ 109 h 203"/>
                <a:gd name="T56" fmla="*/ 45 w 70"/>
                <a:gd name="T57" fmla="*/ 121 h 203"/>
                <a:gd name="T58" fmla="*/ 45 w 70"/>
                <a:gd name="T59" fmla="*/ 133 h 203"/>
                <a:gd name="T60" fmla="*/ 45 w 70"/>
                <a:gd name="T61" fmla="*/ 146 h 203"/>
                <a:gd name="T62" fmla="*/ 45 w 70"/>
                <a:gd name="T63" fmla="*/ 157 h 203"/>
                <a:gd name="T64" fmla="*/ 50 w 70"/>
                <a:gd name="T65" fmla="*/ 182 h 203"/>
                <a:gd name="T66" fmla="*/ 55 w 70"/>
                <a:gd name="T67" fmla="*/ 194 h 203"/>
                <a:gd name="T68" fmla="*/ 60 w 70"/>
                <a:gd name="T69" fmla="*/ 202 h 203"/>
                <a:gd name="T70" fmla="*/ 50 w 70"/>
                <a:gd name="T71" fmla="*/ 202 h 203"/>
                <a:gd name="T72" fmla="*/ 37 w 70"/>
                <a:gd name="T73" fmla="*/ 194 h 203"/>
                <a:gd name="T74" fmla="*/ 27 w 70"/>
                <a:gd name="T75" fmla="*/ 186 h 203"/>
                <a:gd name="T76" fmla="*/ 18 w 70"/>
                <a:gd name="T77" fmla="*/ 166 h 203"/>
                <a:gd name="T78" fmla="*/ 18 w 70"/>
                <a:gd name="T79" fmla="*/ 153 h 203"/>
                <a:gd name="T80" fmla="*/ 9 w 70"/>
                <a:gd name="T81" fmla="*/ 153 h 203"/>
                <a:gd name="T82" fmla="*/ 18 w 70"/>
                <a:gd name="T83" fmla="*/ 149 h 203"/>
                <a:gd name="T84" fmla="*/ 27 w 70"/>
                <a:gd name="T85" fmla="*/ 146 h 203"/>
                <a:gd name="T86" fmla="*/ 27 w 70"/>
                <a:gd name="T87" fmla="*/ 137 h 203"/>
                <a:gd name="T88" fmla="*/ 27 w 70"/>
                <a:gd name="T89" fmla="*/ 13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203">
                  <a:moveTo>
                    <a:pt x="23" y="157"/>
                  </a:moveTo>
                  <a:lnTo>
                    <a:pt x="23" y="149"/>
                  </a:lnTo>
                  <a:lnTo>
                    <a:pt x="18" y="137"/>
                  </a:lnTo>
                  <a:lnTo>
                    <a:pt x="18" y="129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8" y="97"/>
                  </a:lnTo>
                  <a:lnTo>
                    <a:pt x="13" y="89"/>
                  </a:lnTo>
                  <a:lnTo>
                    <a:pt x="9" y="80"/>
                  </a:lnTo>
                  <a:lnTo>
                    <a:pt x="9" y="69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18" y="41"/>
                  </a:lnTo>
                  <a:lnTo>
                    <a:pt x="27" y="36"/>
                  </a:lnTo>
                  <a:lnTo>
                    <a:pt x="42" y="28"/>
                  </a:lnTo>
                  <a:lnTo>
                    <a:pt x="45" y="20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55" y="8"/>
                  </a:lnTo>
                  <a:lnTo>
                    <a:pt x="60" y="28"/>
                  </a:lnTo>
                  <a:lnTo>
                    <a:pt x="64" y="41"/>
                  </a:lnTo>
                  <a:lnTo>
                    <a:pt x="64" y="52"/>
                  </a:lnTo>
                  <a:lnTo>
                    <a:pt x="69" y="69"/>
                  </a:lnTo>
                  <a:lnTo>
                    <a:pt x="69" y="80"/>
                  </a:lnTo>
                  <a:lnTo>
                    <a:pt x="69" y="89"/>
                  </a:lnTo>
                  <a:lnTo>
                    <a:pt x="64" y="97"/>
                  </a:lnTo>
                  <a:lnTo>
                    <a:pt x="60" y="105"/>
                  </a:lnTo>
                  <a:lnTo>
                    <a:pt x="50" y="109"/>
                  </a:lnTo>
                  <a:lnTo>
                    <a:pt x="45" y="121"/>
                  </a:lnTo>
                  <a:lnTo>
                    <a:pt x="45" y="133"/>
                  </a:lnTo>
                  <a:lnTo>
                    <a:pt x="45" y="146"/>
                  </a:lnTo>
                  <a:lnTo>
                    <a:pt x="45" y="157"/>
                  </a:lnTo>
                  <a:lnTo>
                    <a:pt x="50" y="182"/>
                  </a:lnTo>
                  <a:lnTo>
                    <a:pt x="55" y="194"/>
                  </a:lnTo>
                  <a:lnTo>
                    <a:pt x="60" y="202"/>
                  </a:lnTo>
                  <a:lnTo>
                    <a:pt x="50" y="202"/>
                  </a:lnTo>
                  <a:lnTo>
                    <a:pt x="37" y="194"/>
                  </a:lnTo>
                  <a:lnTo>
                    <a:pt x="27" y="186"/>
                  </a:lnTo>
                  <a:lnTo>
                    <a:pt x="18" y="166"/>
                  </a:lnTo>
                  <a:lnTo>
                    <a:pt x="18" y="153"/>
                  </a:lnTo>
                  <a:lnTo>
                    <a:pt x="9" y="153"/>
                  </a:lnTo>
                  <a:lnTo>
                    <a:pt x="18" y="149"/>
                  </a:lnTo>
                  <a:lnTo>
                    <a:pt x="27" y="146"/>
                  </a:lnTo>
                  <a:lnTo>
                    <a:pt x="27" y="137"/>
                  </a:lnTo>
                  <a:lnTo>
                    <a:pt x="27" y="13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2249" y="2874"/>
              <a:ext cx="74" cy="204"/>
            </a:xfrm>
            <a:custGeom>
              <a:avLst/>
              <a:gdLst>
                <a:gd name="T0" fmla="*/ 22 w 69"/>
                <a:gd name="T1" fmla="*/ 158 h 204"/>
                <a:gd name="T2" fmla="*/ 22 w 69"/>
                <a:gd name="T3" fmla="*/ 150 h 204"/>
                <a:gd name="T4" fmla="*/ 18 w 69"/>
                <a:gd name="T5" fmla="*/ 138 h 204"/>
                <a:gd name="T6" fmla="*/ 18 w 69"/>
                <a:gd name="T7" fmla="*/ 130 h 204"/>
                <a:gd name="T8" fmla="*/ 18 w 69"/>
                <a:gd name="T9" fmla="*/ 117 h 204"/>
                <a:gd name="T10" fmla="*/ 18 w 69"/>
                <a:gd name="T11" fmla="*/ 106 h 204"/>
                <a:gd name="T12" fmla="*/ 18 w 69"/>
                <a:gd name="T13" fmla="*/ 97 h 204"/>
                <a:gd name="T14" fmla="*/ 13 w 69"/>
                <a:gd name="T15" fmla="*/ 89 h 204"/>
                <a:gd name="T16" fmla="*/ 9 w 69"/>
                <a:gd name="T17" fmla="*/ 81 h 204"/>
                <a:gd name="T18" fmla="*/ 9 w 69"/>
                <a:gd name="T19" fmla="*/ 69 h 204"/>
                <a:gd name="T20" fmla="*/ 4 w 69"/>
                <a:gd name="T21" fmla="*/ 61 h 204"/>
                <a:gd name="T22" fmla="*/ 0 w 69"/>
                <a:gd name="T23" fmla="*/ 52 h 204"/>
                <a:gd name="T24" fmla="*/ 18 w 69"/>
                <a:gd name="T25" fmla="*/ 41 h 204"/>
                <a:gd name="T26" fmla="*/ 27 w 69"/>
                <a:gd name="T27" fmla="*/ 37 h 204"/>
                <a:gd name="T28" fmla="*/ 41 w 69"/>
                <a:gd name="T29" fmla="*/ 28 h 204"/>
                <a:gd name="T30" fmla="*/ 45 w 69"/>
                <a:gd name="T31" fmla="*/ 20 h 204"/>
                <a:gd name="T32" fmla="*/ 49 w 69"/>
                <a:gd name="T33" fmla="*/ 12 h 204"/>
                <a:gd name="T34" fmla="*/ 49 w 69"/>
                <a:gd name="T35" fmla="*/ 0 h 204"/>
                <a:gd name="T36" fmla="*/ 54 w 69"/>
                <a:gd name="T37" fmla="*/ 8 h 204"/>
                <a:gd name="T38" fmla="*/ 59 w 69"/>
                <a:gd name="T39" fmla="*/ 28 h 204"/>
                <a:gd name="T40" fmla="*/ 63 w 69"/>
                <a:gd name="T41" fmla="*/ 41 h 204"/>
                <a:gd name="T42" fmla="*/ 63 w 69"/>
                <a:gd name="T43" fmla="*/ 52 h 204"/>
                <a:gd name="T44" fmla="*/ 68 w 69"/>
                <a:gd name="T45" fmla="*/ 69 h 204"/>
                <a:gd name="T46" fmla="*/ 68 w 69"/>
                <a:gd name="T47" fmla="*/ 81 h 204"/>
                <a:gd name="T48" fmla="*/ 68 w 69"/>
                <a:gd name="T49" fmla="*/ 89 h 204"/>
                <a:gd name="T50" fmla="*/ 63 w 69"/>
                <a:gd name="T51" fmla="*/ 97 h 204"/>
                <a:gd name="T52" fmla="*/ 59 w 69"/>
                <a:gd name="T53" fmla="*/ 106 h 204"/>
                <a:gd name="T54" fmla="*/ 49 w 69"/>
                <a:gd name="T55" fmla="*/ 110 h 204"/>
                <a:gd name="T56" fmla="*/ 45 w 69"/>
                <a:gd name="T57" fmla="*/ 122 h 204"/>
                <a:gd name="T58" fmla="*/ 45 w 69"/>
                <a:gd name="T59" fmla="*/ 134 h 204"/>
                <a:gd name="T60" fmla="*/ 45 w 69"/>
                <a:gd name="T61" fmla="*/ 146 h 204"/>
                <a:gd name="T62" fmla="*/ 45 w 69"/>
                <a:gd name="T63" fmla="*/ 158 h 204"/>
                <a:gd name="T64" fmla="*/ 49 w 69"/>
                <a:gd name="T65" fmla="*/ 183 h 204"/>
                <a:gd name="T66" fmla="*/ 54 w 69"/>
                <a:gd name="T67" fmla="*/ 195 h 204"/>
                <a:gd name="T68" fmla="*/ 59 w 69"/>
                <a:gd name="T69" fmla="*/ 203 h 204"/>
                <a:gd name="T70" fmla="*/ 49 w 69"/>
                <a:gd name="T71" fmla="*/ 203 h 204"/>
                <a:gd name="T72" fmla="*/ 36 w 69"/>
                <a:gd name="T73" fmla="*/ 195 h 204"/>
                <a:gd name="T74" fmla="*/ 27 w 69"/>
                <a:gd name="T75" fmla="*/ 186 h 204"/>
                <a:gd name="T76" fmla="*/ 18 w 69"/>
                <a:gd name="T77" fmla="*/ 166 h 204"/>
                <a:gd name="T78" fmla="*/ 18 w 69"/>
                <a:gd name="T79" fmla="*/ 154 h 204"/>
                <a:gd name="T80" fmla="*/ 9 w 69"/>
                <a:gd name="T81" fmla="*/ 154 h 204"/>
                <a:gd name="T82" fmla="*/ 18 w 69"/>
                <a:gd name="T83" fmla="*/ 150 h 204"/>
                <a:gd name="T84" fmla="*/ 27 w 69"/>
                <a:gd name="T85" fmla="*/ 146 h 204"/>
                <a:gd name="T86" fmla="*/ 27 w 69"/>
                <a:gd name="T87" fmla="*/ 138 h 204"/>
                <a:gd name="T88" fmla="*/ 27 w 69"/>
                <a:gd name="T89" fmla="*/ 1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204">
                  <a:moveTo>
                    <a:pt x="22" y="158"/>
                  </a:moveTo>
                  <a:lnTo>
                    <a:pt x="22" y="150"/>
                  </a:lnTo>
                  <a:lnTo>
                    <a:pt x="18" y="138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6"/>
                  </a:lnTo>
                  <a:lnTo>
                    <a:pt x="18" y="97"/>
                  </a:lnTo>
                  <a:lnTo>
                    <a:pt x="13" y="89"/>
                  </a:lnTo>
                  <a:lnTo>
                    <a:pt x="9" y="81"/>
                  </a:lnTo>
                  <a:lnTo>
                    <a:pt x="9" y="69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18" y="41"/>
                  </a:lnTo>
                  <a:lnTo>
                    <a:pt x="27" y="37"/>
                  </a:lnTo>
                  <a:lnTo>
                    <a:pt x="41" y="28"/>
                  </a:lnTo>
                  <a:lnTo>
                    <a:pt x="45" y="20"/>
                  </a:lnTo>
                  <a:lnTo>
                    <a:pt x="49" y="12"/>
                  </a:lnTo>
                  <a:lnTo>
                    <a:pt x="49" y="0"/>
                  </a:lnTo>
                  <a:lnTo>
                    <a:pt x="54" y="8"/>
                  </a:lnTo>
                  <a:lnTo>
                    <a:pt x="59" y="28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68" y="69"/>
                  </a:lnTo>
                  <a:lnTo>
                    <a:pt x="68" y="81"/>
                  </a:lnTo>
                  <a:lnTo>
                    <a:pt x="68" y="89"/>
                  </a:lnTo>
                  <a:lnTo>
                    <a:pt x="63" y="97"/>
                  </a:lnTo>
                  <a:lnTo>
                    <a:pt x="59" y="106"/>
                  </a:lnTo>
                  <a:lnTo>
                    <a:pt x="49" y="110"/>
                  </a:lnTo>
                  <a:lnTo>
                    <a:pt x="45" y="122"/>
                  </a:lnTo>
                  <a:lnTo>
                    <a:pt x="45" y="134"/>
                  </a:lnTo>
                  <a:lnTo>
                    <a:pt x="45" y="146"/>
                  </a:lnTo>
                  <a:lnTo>
                    <a:pt x="45" y="158"/>
                  </a:lnTo>
                  <a:lnTo>
                    <a:pt x="49" y="183"/>
                  </a:lnTo>
                  <a:lnTo>
                    <a:pt x="54" y="195"/>
                  </a:lnTo>
                  <a:lnTo>
                    <a:pt x="59" y="203"/>
                  </a:lnTo>
                  <a:lnTo>
                    <a:pt x="49" y="203"/>
                  </a:lnTo>
                  <a:lnTo>
                    <a:pt x="36" y="195"/>
                  </a:lnTo>
                  <a:lnTo>
                    <a:pt x="27" y="186"/>
                  </a:lnTo>
                  <a:lnTo>
                    <a:pt x="18" y="166"/>
                  </a:lnTo>
                  <a:lnTo>
                    <a:pt x="18" y="154"/>
                  </a:lnTo>
                  <a:lnTo>
                    <a:pt x="9" y="154"/>
                  </a:lnTo>
                  <a:lnTo>
                    <a:pt x="18" y="150"/>
                  </a:lnTo>
                  <a:lnTo>
                    <a:pt x="27" y="146"/>
                  </a:lnTo>
                  <a:lnTo>
                    <a:pt x="27" y="138"/>
                  </a:lnTo>
                  <a:lnTo>
                    <a:pt x="27" y="138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2135" y="2966"/>
              <a:ext cx="221" cy="162"/>
            </a:xfrm>
            <a:custGeom>
              <a:avLst/>
              <a:gdLst>
                <a:gd name="T0" fmla="*/ 157 w 204"/>
                <a:gd name="T1" fmla="*/ 45 h 162"/>
                <a:gd name="T2" fmla="*/ 166 w 204"/>
                <a:gd name="T3" fmla="*/ 52 h 162"/>
                <a:gd name="T4" fmla="*/ 166 w 204"/>
                <a:gd name="T5" fmla="*/ 60 h 162"/>
                <a:gd name="T6" fmla="*/ 176 w 204"/>
                <a:gd name="T7" fmla="*/ 64 h 162"/>
                <a:gd name="T8" fmla="*/ 179 w 204"/>
                <a:gd name="T9" fmla="*/ 73 h 162"/>
                <a:gd name="T10" fmla="*/ 189 w 204"/>
                <a:gd name="T11" fmla="*/ 81 h 162"/>
                <a:gd name="T12" fmla="*/ 194 w 204"/>
                <a:gd name="T13" fmla="*/ 92 h 162"/>
                <a:gd name="T14" fmla="*/ 198 w 204"/>
                <a:gd name="T15" fmla="*/ 101 h 162"/>
                <a:gd name="T16" fmla="*/ 198 w 204"/>
                <a:gd name="T17" fmla="*/ 109 h 162"/>
                <a:gd name="T18" fmla="*/ 203 w 204"/>
                <a:gd name="T19" fmla="*/ 117 h 162"/>
                <a:gd name="T20" fmla="*/ 203 w 204"/>
                <a:gd name="T21" fmla="*/ 129 h 162"/>
                <a:gd name="T22" fmla="*/ 198 w 204"/>
                <a:gd name="T23" fmla="*/ 137 h 162"/>
                <a:gd name="T24" fmla="*/ 194 w 204"/>
                <a:gd name="T25" fmla="*/ 145 h 162"/>
                <a:gd name="T26" fmla="*/ 184 w 204"/>
                <a:gd name="T27" fmla="*/ 149 h 162"/>
                <a:gd name="T28" fmla="*/ 171 w 204"/>
                <a:gd name="T29" fmla="*/ 145 h 162"/>
                <a:gd name="T30" fmla="*/ 161 w 204"/>
                <a:gd name="T31" fmla="*/ 145 h 162"/>
                <a:gd name="T32" fmla="*/ 152 w 204"/>
                <a:gd name="T33" fmla="*/ 149 h 162"/>
                <a:gd name="T34" fmla="*/ 143 w 204"/>
                <a:gd name="T35" fmla="*/ 153 h 162"/>
                <a:gd name="T36" fmla="*/ 138 w 204"/>
                <a:gd name="T37" fmla="*/ 161 h 162"/>
                <a:gd name="T38" fmla="*/ 125 w 204"/>
                <a:gd name="T39" fmla="*/ 161 h 162"/>
                <a:gd name="T40" fmla="*/ 120 w 204"/>
                <a:gd name="T41" fmla="*/ 153 h 162"/>
                <a:gd name="T42" fmla="*/ 111 w 204"/>
                <a:gd name="T43" fmla="*/ 153 h 162"/>
                <a:gd name="T44" fmla="*/ 101 w 204"/>
                <a:gd name="T45" fmla="*/ 145 h 162"/>
                <a:gd name="T46" fmla="*/ 88 w 204"/>
                <a:gd name="T47" fmla="*/ 145 h 162"/>
                <a:gd name="T48" fmla="*/ 78 w 204"/>
                <a:gd name="T49" fmla="*/ 141 h 162"/>
                <a:gd name="T50" fmla="*/ 69 w 204"/>
                <a:gd name="T51" fmla="*/ 137 h 162"/>
                <a:gd name="T52" fmla="*/ 64 w 204"/>
                <a:gd name="T53" fmla="*/ 129 h 162"/>
                <a:gd name="T54" fmla="*/ 60 w 204"/>
                <a:gd name="T55" fmla="*/ 121 h 162"/>
                <a:gd name="T56" fmla="*/ 51 w 204"/>
                <a:gd name="T57" fmla="*/ 109 h 162"/>
                <a:gd name="T58" fmla="*/ 42 w 204"/>
                <a:gd name="T59" fmla="*/ 109 h 162"/>
                <a:gd name="T60" fmla="*/ 37 w 204"/>
                <a:gd name="T61" fmla="*/ 101 h 162"/>
                <a:gd name="T62" fmla="*/ 27 w 204"/>
                <a:gd name="T63" fmla="*/ 97 h 162"/>
                <a:gd name="T64" fmla="*/ 23 w 204"/>
                <a:gd name="T65" fmla="*/ 88 h 162"/>
                <a:gd name="T66" fmla="*/ 9 w 204"/>
                <a:gd name="T67" fmla="*/ 81 h 162"/>
                <a:gd name="T68" fmla="*/ 9 w 204"/>
                <a:gd name="T69" fmla="*/ 73 h 162"/>
                <a:gd name="T70" fmla="*/ 5 w 204"/>
                <a:gd name="T71" fmla="*/ 60 h 162"/>
                <a:gd name="T72" fmla="*/ 0 w 204"/>
                <a:gd name="T73" fmla="*/ 52 h 162"/>
                <a:gd name="T74" fmla="*/ 0 w 204"/>
                <a:gd name="T75" fmla="*/ 40 h 162"/>
                <a:gd name="T76" fmla="*/ 5 w 204"/>
                <a:gd name="T77" fmla="*/ 32 h 162"/>
                <a:gd name="T78" fmla="*/ 19 w 204"/>
                <a:gd name="T79" fmla="*/ 24 h 162"/>
                <a:gd name="T80" fmla="*/ 32 w 204"/>
                <a:gd name="T81" fmla="*/ 16 h 162"/>
                <a:gd name="T82" fmla="*/ 42 w 204"/>
                <a:gd name="T83" fmla="*/ 8 h 162"/>
                <a:gd name="T84" fmla="*/ 51 w 204"/>
                <a:gd name="T85" fmla="*/ 0 h 162"/>
                <a:gd name="T86" fmla="*/ 69 w 204"/>
                <a:gd name="T87" fmla="*/ 8 h 162"/>
                <a:gd name="T88" fmla="*/ 78 w 204"/>
                <a:gd name="T89" fmla="*/ 12 h 162"/>
                <a:gd name="T90" fmla="*/ 88 w 204"/>
                <a:gd name="T91" fmla="*/ 16 h 162"/>
                <a:gd name="T92" fmla="*/ 97 w 204"/>
                <a:gd name="T93" fmla="*/ 20 h 162"/>
                <a:gd name="T94" fmla="*/ 111 w 204"/>
                <a:gd name="T95" fmla="*/ 24 h 162"/>
                <a:gd name="T96" fmla="*/ 120 w 204"/>
                <a:gd name="T97" fmla="*/ 24 h 162"/>
                <a:gd name="T98" fmla="*/ 129 w 204"/>
                <a:gd name="T99" fmla="*/ 28 h 162"/>
                <a:gd name="T100" fmla="*/ 134 w 204"/>
                <a:gd name="T101" fmla="*/ 36 h 162"/>
                <a:gd name="T102" fmla="*/ 143 w 204"/>
                <a:gd name="T103" fmla="*/ 45 h 162"/>
                <a:gd name="T104" fmla="*/ 152 w 204"/>
                <a:gd name="T105" fmla="*/ 49 h 162"/>
                <a:gd name="T106" fmla="*/ 161 w 204"/>
                <a:gd name="T107" fmla="*/ 49 h 162"/>
                <a:gd name="T108" fmla="*/ 157 w 204"/>
                <a:gd name="T109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2">
                  <a:moveTo>
                    <a:pt x="157" y="45"/>
                  </a:moveTo>
                  <a:lnTo>
                    <a:pt x="166" y="52"/>
                  </a:lnTo>
                  <a:lnTo>
                    <a:pt x="166" y="60"/>
                  </a:lnTo>
                  <a:lnTo>
                    <a:pt x="176" y="64"/>
                  </a:lnTo>
                  <a:lnTo>
                    <a:pt x="179" y="73"/>
                  </a:lnTo>
                  <a:lnTo>
                    <a:pt x="189" y="81"/>
                  </a:lnTo>
                  <a:lnTo>
                    <a:pt x="194" y="92"/>
                  </a:lnTo>
                  <a:lnTo>
                    <a:pt x="198" y="101"/>
                  </a:lnTo>
                  <a:lnTo>
                    <a:pt x="198" y="109"/>
                  </a:lnTo>
                  <a:lnTo>
                    <a:pt x="203" y="117"/>
                  </a:lnTo>
                  <a:lnTo>
                    <a:pt x="203" y="129"/>
                  </a:lnTo>
                  <a:lnTo>
                    <a:pt x="198" y="137"/>
                  </a:lnTo>
                  <a:lnTo>
                    <a:pt x="194" y="145"/>
                  </a:lnTo>
                  <a:lnTo>
                    <a:pt x="184" y="149"/>
                  </a:lnTo>
                  <a:lnTo>
                    <a:pt x="171" y="145"/>
                  </a:lnTo>
                  <a:lnTo>
                    <a:pt x="161" y="145"/>
                  </a:lnTo>
                  <a:lnTo>
                    <a:pt x="152" y="149"/>
                  </a:lnTo>
                  <a:lnTo>
                    <a:pt x="143" y="153"/>
                  </a:lnTo>
                  <a:lnTo>
                    <a:pt x="138" y="161"/>
                  </a:lnTo>
                  <a:lnTo>
                    <a:pt x="125" y="161"/>
                  </a:lnTo>
                  <a:lnTo>
                    <a:pt x="120" y="153"/>
                  </a:lnTo>
                  <a:lnTo>
                    <a:pt x="111" y="153"/>
                  </a:lnTo>
                  <a:lnTo>
                    <a:pt x="101" y="145"/>
                  </a:lnTo>
                  <a:lnTo>
                    <a:pt x="88" y="145"/>
                  </a:lnTo>
                  <a:lnTo>
                    <a:pt x="78" y="141"/>
                  </a:lnTo>
                  <a:lnTo>
                    <a:pt x="69" y="137"/>
                  </a:lnTo>
                  <a:lnTo>
                    <a:pt x="64" y="129"/>
                  </a:lnTo>
                  <a:lnTo>
                    <a:pt x="60" y="121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8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8" y="16"/>
                  </a:lnTo>
                  <a:lnTo>
                    <a:pt x="97" y="20"/>
                  </a:lnTo>
                  <a:lnTo>
                    <a:pt x="111" y="24"/>
                  </a:lnTo>
                  <a:lnTo>
                    <a:pt x="120" y="24"/>
                  </a:lnTo>
                  <a:lnTo>
                    <a:pt x="129" y="28"/>
                  </a:lnTo>
                  <a:lnTo>
                    <a:pt x="134" y="36"/>
                  </a:lnTo>
                  <a:lnTo>
                    <a:pt x="143" y="45"/>
                  </a:lnTo>
                  <a:lnTo>
                    <a:pt x="152" y="49"/>
                  </a:lnTo>
                  <a:lnTo>
                    <a:pt x="161" y="49"/>
                  </a:lnTo>
                  <a:lnTo>
                    <a:pt x="157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780" y="3663"/>
              <a:ext cx="496" cy="114"/>
            </a:xfrm>
            <a:custGeom>
              <a:avLst/>
              <a:gdLst>
                <a:gd name="T0" fmla="*/ 9 w 458"/>
                <a:gd name="T1" fmla="*/ 105 h 114"/>
                <a:gd name="T2" fmla="*/ 28 w 458"/>
                <a:gd name="T3" fmla="*/ 101 h 114"/>
                <a:gd name="T4" fmla="*/ 28 w 458"/>
                <a:gd name="T5" fmla="*/ 81 h 114"/>
                <a:gd name="T6" fmla="*/ 37 w 458"/>
                <a:gd name="T7" fmla="*/ 64 h 114"/>
                <a:gd name="T8" fmla="*/ 56 w 458"/>
                <a:gd name="T9" fmla="*/ 61 h 114"/>
                <a:gd name="T10" fmla="*/ 70 w 458"/>
                <a:gd name="T11" fmla="*/ 53 h 114"/>
                <a:gd name="T12" fmla="*/ 88 w 458"/>
                <a:gd name="T13" fmla="*/ 73 h 114"/>
                <a:gd name="T14" fmla="*/ 107 w 458"/>
                <a:gd name="T15" fmla="*/ 85 h 114"/>
                <a:gd name="T16" fmla="*/ 129 w 458"/>
                <a:gd name="T17" fmla="*/ 93 h 114"/>
                <a:gd name="T18" fmla="*/ 148 w 458"/>
                <a:gd name="T19" fmla="*/ 101 h 114"/>
                <a:gd name="T20" fmla="*/ 166 w 458"/>
                <a:gd name="T21" fmla="*/ 113 h 114"/>
                <a:gd name="T22" fmla="*/ 176 w 458"/>
                <a:gd name="T23" fmla="*/ 89 h 114"/>
                <a:gd name="T24" fmla="*/ 166 w 458"/>
                <a:gd name="T25" fmla="*/ 68 h 114"/>
                <a:gd name="T26" fmla="*/ 157 w 458"/>
                <a:gd name="T27" fmla="*/ 49 h 114"/>
                <a:gd name="T28" fmla="*/ 176 w 458"/>
                <a:gd name="T29" fmla="*/ 45 h 114"/>
                <a:gd name="T30" fmla="*/ 203 w 458"/>
                <a:gd name="T31" fmla="*/ 45 h 114"/>
                <a:gd name="T32" fmla="*/ 222 w 458"/>
                <a:gd name="T33" fmla="*/ 49 h 114"/>
                <a:gd name="T34" fmla="*/ 245 w 458"/>
                <a:gd name="T35" fmla="*/ 61 h 114"/>
                <a:gd name="T36" fmla="*/ 263 w 458"/>
                <a:gd name="T37" fmla="*/ 61 h 114"/>
                <a:gd name="T38" fmla="*/ 281 w 458"/>
                <a:gd name="T39" fmla="*/ 81 h 114"/>
                <a:gd name="T40" fmla="*/ 300 w 458"/>
                <a:gd name="T41" fmla="*/ 81 h 114"/>
                <a:gd name="T42" fmla="*/ 318 w 458"/>
                <a:gd name="T43" fmla="*/ 68 h 114"/>
                <a:gd name="T44" fmla="*/ 328 w 458"/>
                <a:gd name="T45" fmla="*/ 49 h 114"/>
                <a:gd name="T46" fmla="*/ 337 w 458"/>
                <a:gd name="T47" fmla="*/ 36 h 114"/>
                <a:gd name="T48" fmla="*/ 360 w 458"/>
                <a:gd name="T49" fmla="*/ 16 h 114"/>
                <a:gd name="T50" fmla="*/ 374 w 458"/>
                <a:gd name="T51" fmla="*/ 8 h 114"/>
                <a:gd name="T52" fmla="*/ 401 w 458"/>
                <a:gd name="T53" fmla="*/ 4 h 114"/>
                <a:gd name="T54" fmla="*/ 415 w 458"/>
                <a:gd name="T55" fmla="*/ 8 h 114"/>
                <a:gd name="T56" fmla="*/ 438 w 458"/>
                <a:gd name="T57" fmla="*/ 25 h 114"/>
                <a:gd name="T58" fmla="*/ 452 w 458"/>
                <a:gd name="T59" fmla="*/ 45 h 114"/>
                <a:gd name="T60" fmla="*/ 457 w 458"/>
                <a:gd name="T61" fmla="*/ 61 h 114"/>
                <a:gd name="T62" fmla="*/ 433 w 458"/>
                <a:gd name="T63" fmla="*/ 77 h 114"/>
                <a:gd name="T64" fmla="*/ 411 w 458"/>
                <a:gd name="T65" fmla="*/ 77 h 114"/>
                <a:gd name="T66" fmla="*/ 392 w 458"/>
                <a:gd name="T67" fmla="*/ 73 h 114"/>
                <a:gd name="T68" fmla="*/ 365 w 458"/>
                <a:gd name="T69" fmla="*/ 81 h 114"/>
                <a:gd name="T70" fmla="*/ 337 w 458"/>
                <a:gd name="T71" fmla="*/ 85 h 114"/>
                <a:gd name="T72" fmla="*/ 318 w 458"/>
                <a:gd name="T73" fmla="*/ 93 h 114"/>
                <a:gd name="T74" fmla="*/ 309 w 458"/>
                <a:gd name="T75" fmla="*/ 109 h 114"/>
                <a:gd name="T76" fmla="*/ 286 w 458"/>
                <a:gd name="T77" fmla="*/ 113 h 114"/>
                <a:gd name="T78" fmla="*/ 263 w 458"/>
                <a:gd name="T79" fmla="*/ 113 h 114"/>
                <a:gd name="T80" fmla="*/ 245 w 458"/>
                <a:gd name="T81" fmla="*/ 113 h 114"/>
                <a:gd name="T82" fmla="*/ 222 w 458"/>
                <a:gd name="T83" fmla="*/ 113 h 114"/>
                <a:gd name="T84" fmla="*/ 203 w 458"/>
                <a:gd name="T85" fmla="*/ 113 h 114"/>
                <a:gd name="T86" fmla="*/ 176 w 458"/>
                <a:gd name="T87" fmla="*/ 113 h 114"/>
                <a:gd name="T88" fmla="*/ 157 w 458"/>
                <a:gd name="T89" fmla="*/ 109 h 114"/>
                <a:gd name="T90" fmla="*/ 134 w 458"/>
                <a:gd name="T91" fmla="*/ 113 h 114"/>
                <a:gd name="T92" fmla="*/ 115 w 458"/>
                <a:gd name="T93" fmla="*/ 109 h 114"/>
                <a:gd name="T94" fmla="*/ 92 w 458"/>
                <a:gd name="T95" fmla="*/ 109 h 114"/>
                <a:gd name="T96" fmla="*/ 74 w 458"/>
                <a:gd name="T97" fmla="*/ 109 h 114"/>
                <a:gd name="T98" fmla="*/ 51 w 458"/>
                <a:gd name="T99" fmla="*/ 109 h 114"/>
                <a:gd name="T100" fmla="*/ 28 w 458"/>
                <a:gd name="T101" fmla="*/ 113 h 114"/>
                <a:gd name="T102" fmla="*/ 9 w 458"/>
                <a:gd name="T10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8" h="114">
                  <a:moveTo>
                    <a:pt x="0" y="109"/>
                  </a:moveTo>
                  <a:lnTo>
                    <a:pt x="9" y="105"/>
                  </a:lnTo>
                  <a:lnTo>
                    <a:pt x="19" y="101"/>
                  </a:lnTo>
                  <a:lnTo>
                    <a:pt x="28" y="101"/>
                  </a:lnTo>
                  <a:lnTo>
                    <a:pt x="28" y="89"/>
                  </a:lnTo>
                  <a:lnTo>
                    <a:pt x="28" y="81"/>
                  </a:lnTo>
                  <a:lnTo>
                    <a:pt x="28" y="73"/>
                  </a:lnTo>
                  <a:lnTo>
                    <a:pt x="37" y="64"/>
                  </a:lnTo>
                  <a:lnTo>
                    <a:pt x="46" y="64"/>
                  </a:lnTo>
                  <a:lnTo>
                    <a:pt x="56" y="61"/>
                  </a:lnTo>
                  <a:lnTo>
                    <a:pt x="60" y="53"/>
                  </a:lnTo>
                  <a:lnTo>
                    <a:pt x="70" y="53"/>
                  </a:lnTo>
                  <a:lnTo>
                    <a:pt x="83" y="61"/>
                  </a:lnTo>
                  <a:lnTo>
                    <a:pt x="88" y="73"/>
                  </a:lnTo>
                  <a:lnTo>
                    <a:pt x="97" y="81"/>
                  </a:lnTo>
                  <a:lnTo>
                    <a:pt x="107" y="85"/>
                  </a:lnTo>
                  <a:lnTo>
                    <a:pt x="120" y="89"/>
                  </a:lnTo>
                  <a:lnTo>
                    <a:pt x="129" y="93"/>
                  </a:lnTo>
                  <a:lnTo>
                    <a:pt x="139" y="97"/>
                  </a:lnTo>
                  <a:lnTo>
                    <a:pt x="148" y="101"/>
                  </a:lnTo>
                  <a:lnTo>
                    <a:pt x="157" y="109"/>
                  </a:lnTo>
                  <a:lnTo>
                    <a:pt x="166" y="113"/>
                  </a:lnTo>
                  <a:lnTo>
                    <a:pt x="176" y="101"/>
                  </a:lnTo>
                  <a:lnTo>
                    <a:pt x="176" y="89"/>
                  </a:lnTo>
                  <a:lnTo>
                    <a:pt x="171" y="81"/>
                  </a:lnTo>
                  <a:lnTo>
                    <a:pt x="166" y="68"/>
                  </a:lnTo>
                  <a:lnTo>
                    <a:pt x="161" y="57"/>
                  </a:lnTo>
                  <a:lnTo>
                    <a:pt x="157" y="49"/>
                  </a:lnTo>
                  <a:lnTo>
                    <a:pt x="166" y="49"/>
                  </a:lnTo>
                  <a:lnTo>
                    <a:pt x="176" y="45"/>
                  </a:lnTo>
                  <a:lnTo>
                    <a:pt x="185" y="40"/>
                  </a:lnTo>
                  <a:lnTo>
                    <a:pt x="203" y="45"/>
                  </a:lnTo>
                  <a:lnTo>
                    <a:pt x="212" y="45"/>
                  </a:lnTo>
                  <a:lnTo>
                    <a:pt x="222" y="49"/>
                  </a:lnTo>
                  <a:lnTo>
                    <a:pt x="230" y="57"/>
                  </a:lnTo>
                  <a:lnTo>
                    <a:pt x="245" y="61"/>
                  </a:lnTo>
                  <a:lnTo>
                    <a:pt x="254" y="61"/>
                  </a:lnTo>
                  <a:lnTo>
                    <a:pt x="263" y="61"/>
                  </a:lnTo>
                  <a:lnTo>
                    <a:pt x="272" y="77"/>
                  </a:lnTo>
                  <a:lnTo>
                    <a:pt x="281" y="81"/>
                  </a:lnTo>
                  <a:lnTo>
                    <a:pt x="291" y="81"/>
                  </a:lnTo>
                  <a:lnTo>
                    <a:pt x="300" y="81"/>
                  </a:lnTo>
                  <a:lnTo>
                    <a:pt x="309" y="73"/>
                  </a:lnTo>
                  <a:lnTo>
                    <a:pt x="318" y="68"/>
                  </a:lnTo>
                  <a:lnTo>
                    <a:pt x="328" y="57"/>
                  </a:lnTo>
                  <a:lnTo>
                    <a:pt x="328" y="49"/>
                  </a:lnTo>
                  <a:lnTo>
                    <a:pt x="337" y="45"/>
                  </a:lnTo>
                  <a:lnTo>
                    <a:pt x="337" y="36"/>
                  </a:lnTo>
                  <a:lnTo>
                    <a:pt x="346" y="32"/>
                  </a:lnTo>
                  <a:lnTo>
                    <a:pt x="360" y="16"/>
                  </a:lnTo>
                  <a:lnTo>
                    <a:pt x="369" y="16"/>
                  </a:lnTo>
                  <a:lnTo>
                    <a:pt x="374" y="8"/>
                  </a:lnTo>
                  <a:lnTo>
                    <a:pt x="383" y="12"/>
                  </a:lnTo>
                  <a:lnTo>
                    <a:pt x="401" y="4"/>
                  </a:lnTo>
                  <a:lnTo>
                    <a:pt x="411" y="0"/>
                  </a:lnTo>
                  <a:lnTo>
                    <a:pt x="415" y="8"/>
                  </a:lnTo>
                  <a:lnTo>
                    <a:pt x="429" y="16"/>
                  </a:lnTo>
                  <a:lnTo>
                    <a:pt x="438" y="25"/>
                  </a:lnTo>
                  <a:lnTo>
                    <a:pt x="448" y="36"/>
                  </a:lnTo>
                  <a:lnTo>
                    <a:pt x="452" y="45"/>
                  </a:lnTo>
                  <a:lnTo>
                    <a:pt x="452" y="53"/>
                  </a:lnTo>
                  <a:lnTo>
                    <a:pt x="457" y="61"/>
                  </a:lnTo>
                  <a:lnTo>
                    <a:pt x="443" y="73"/>
                  </a:lnTo>
                  <a:lnTo>
                    <a:pt x="433" y="77"/>
                  </a:lnTo>
                  <a:lnTo>
                    <a:pt x="420" y="77"/>
                  </a:lnTo>
                  <a:lnTo>
                    <a:pt x="411" y="77"/>
                  </a:lnTo>
                  <a:lnTo>
                    <a:pt x="401" y="73"/>
                  </a:lnTo>
                  <a:lnTo>
                    <a:pt x="392" y="73"/>
                  </a:lnTo>
                  <a:lnTo>
                    <a:pt x="374" y="77"/>
                  </a:lnTo>
                  <a:lnTo>
                    <a:pt x="365" y="81"/>
                  </a:lnTo>
                  <a:lnTo>
                    <a:pt x="355" y="81"/>
                  </a:lnTo>
                  <a:lnTo>
                    <a:pt x="337" y="85"/>
                  </a:lnTo>
                  <a:lnTo>
                    <a:pt x="328" y="89"/>
                  </a:lnTo>
                  <a:lnTo>
                    <a:pt x="318" y="93"/>
                  </a:lnTo>
                  <a:lnTo>
                    <a:pt x="309" y="101"/>
                  </a:lnTo>
                  <a:lnTo>
                    <a:pt x="309" y="109"/>
                  </a:lnTo>
                  <a:lnTo>
                    <a:pt x="296" y="113"/>
                  </a:lnTo>
                  <a:lnTo>
                    <a:pt x="286" y="113"/>
                  </a:lnTo>
                  <a:lnTo>
                    <a:pt x="277" y="113"/>
                  </a:lnTo>
                  <a:lnTo>
                    <a:pt x="263" y="113"/>
                  </a:lnTo>
                  <a:lnTo>
                    <a:pt x="254" y="113"/>
                  </a:lnTo>
                  <a:lnTo>
                    <a:pt x="245" y="113"/>
                  </a:lnTo>
                  <a:lnTo>
                    <a:pt x="235" y="113"/>
                  </a:lnTo>
                  <a:lnTo>
                    <a:pt x="222" y="113"/>
                  </a:lnTo>
                  <a:lnTo>
                    <a:pt x="212" y="113"/>
                  </a:lnTo>
                  <a:lnTo>
                    <a:pt x="203" y="113"/>
                  </a:lnTo>
                  <a:lnTo>
                    <a:pt x="194" y="113"/>
                  </a:lnTo>
                  <a:lnTo>
                    <a:pt x="176" y="113"/>
                  </a:lnTo>
                  <a:lnTo>
                    <a:pt x="166" y="113"/>
                  </a:lnTo>
                  <a:lnTo>
                    <a:pt x="157" y="109"/>
                  </a:lnTo>
                  <a:lnTo>
                    <a:pt x="143" y="109"/>
                  </a:lnTo>
                  <a:lnTo>
                    <a:pt x="134" y="113"/>
                  </a:lnTo>
                  <a:lnTo>
                    <a:pt x="125" y="113"/>
                  </a:lnTo>
                  <a:lnTo>
                    <a:pt x="115" y="109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83" y="109"/>
                  </a:lnTo>
                  <a:lnTo>
                    <a:pt x="74" y="109"/>
                  </a:lnTo>
                  <a:lnTo>
                    <a:pt x="60" y="109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28" y="113"/>
                  </a:lnTo>
                  <a:lnTo>
                    <a:pt x="19" y="113"/>
                  </a:lnTo>
                  <a:lnTo>
                    <a:pt x="9" y="113"/>
                  </a:lnTo>
                  <a:lnTo>
                    <a:pt x="0" y="1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1569" y="3664"/>
              <a:ext cx="495" cy="114"/>
            </a:xfrm>
            <a:custGeom>
              <a:avLst/>
              <a:gdLst>
                <a:gd name="T0" fmla="*/ 9 w 457"/>
                <a:gd name="T1" fmla="*/ 105 h 114"/>
                <a:gd name="T2" fmla="*/ 28 w 457"/>
                <a:gd name="T3" fmla="*/ 101 h 114"/>
                <a:gd name="T4" fmla="*/ 28 w 457"/>
                <a:gd name="T5" fmla="*/ 81 h 114"/>
                <a:gd name="T6" fmla="*/ 37 w 457"/>
                <a:gd name="T7" fmla="*/ 64 h 114"/>
                <a:gd name="T8" fmla="*/ 56 w 457"/>
                <a:gd name="T9" fmla="*/ 61 h 114"/>
                <a:gd name="T10" fmla="*/ 70 w 457"/>
                <a:gd name="T11" fmla="*/ 53 h 114"/>
                <a:gd name="T12" fmla="*/ 88 w 457"/>
                <a:gd name="T13" fmla="*/ 73 h 114"/>
                <a:gd name="T14" fmla="*/ 106 w 457"/>
                <a:gd name="T15" fmla="*/ 85 h 114"/>
                <a:gd name="T16" fmla="*/ 129 w 457"/>
                <a:gd name="T17" fmla="*/ 93 h 114"/>
                <a:gd name="T18" fmla="*/ 148 w 457"/>
                <a:gd name="T19" fmla="*/ 101 h 114"/>
                <a:gd name="T20" fmla="*/ 166 w 457"/>
                <a:gd name="T21" fmla="*/ 113 h 114"/>
                <a:gd name="T22" fmla="*/ 175 w 457"/>
                <a:gd name="T23" fmla="*/ 89 h 114"/>
                <a:gd name="T24" fmla="*/ 166 w 457"/>
                <a:gd name="T25" fmla="*/ 68 h 114"/>
                <a:gd name="T26" fmla="*/ 156 w 457"/>
                <a:gd name="T27" fmla="*/ 49 h 114"/>
                <a:gd name="T28" fmla="*/ 175 w 457"/>
                <a:gd name="T29" fmla="*/ 45 h 114"/>
                <a:gd name="T30" fmla="*/ 203 w 457"/>
                <a:gd name="T31" fmla="*/ 45 h 114"/>
                <a:gd name="T32" fmla="*/ 221 w 457"/>
                <a:gd name="T33" fmla="*/ 49 h 114"/>
                <a:gd name="T34" fmla="*/ 244 w 457"/>
                <a:gd name="T35" fmla="*/ 61 h 114"/>
                <a:gd name="T36" fmla="*/ 263 w 457"/>
                <a:gd name="T37" fmla="*/ 61 h 114"/>
                <a:gd name="T38" fmla="*/ 281 w 457"/>
                <a:gd name="T39" fmla="*/ 81 h 114"/>
                <a:gd name="T40" fmla="*/ 300 w 457"/>
                <a:gd name="T41" fmla="*/ 81 h 114"/>
                <a:gd name="T42" fmla="*/ 318 w 457"/>
                <a:gd name="T43" fmla="*/ 68 h 114"/>
                <a:gd name="T44" fmla="*/ 327 w 457"/>
                <a:gd name="T45" fmla="*/ 49 h 114"/>
                <a:gd name="T46" fmla="*/ 336 w 457"/>
                <a:gd name="T47" fmla="*/ 36 h 114"/>
                <a:gd name="T48" fmla="*/ 359 w 457"/>
                <a:gd name="T49" fmla="*/ 16 h 114"/>
                <a:gd name="T50" fmla="*/ 373 w 457"/>
                <a:gd name="T51" fmla="*/ 8 h 114"/>
                <a:gd name="T52" fmla="*/ 400 w 457"/>
                <a:gd name="T53" fmla="*/ 4 h 114"/>
                <a:gd name="T54" fmla="*/ 415 w 457"/>
                <a:gd name="T55" fmla="*/ 8 h 114"/>
                <a:gd name="T56" fmla="*/ 437 w 457"/>
                <a:gd name="T57" fmla="*/ 25 h 114"/>
                <a:gd name="T58" fmla="*/ 451 w 457"/>
                <a:gd name="T59" fmla="*/ 45 h 114"/>
                <a:gd name="T60" fmla="*/ 456 w 457"/>
                <a:gd name="T61" fmla="*/ 61 h 114"/>
                <a:gd name="T62" fmla="*/ 433 w 457"/>
                <a:gd name="T63" fmla="*/ 77 h 114"/>
                <a:gd name="T64" fmla="*/ 410 w 457"/>
                <a:gd name="T65" fmla="*/ 77 h 114"/>
                <a:gd name="T66" fmla="*/ 391 w 457"/>
                <a:gd name="T67" fmla="*/ 73 h 114"/>
                <a:gd name="T68" fmla="*/ 364 w 457"/>
                <a:gd name="T69" fmla="*/ 81 h 114"/>
                <a:gd name="T70" fmla="*/ 336 w 457"/>
                <a:gd name="T71" fmla="*/ 85 h 114"/>
                <a:gd name="T72" fmla="*/ 318 w 457"/>
                <a:gd name="T73" fmla="*/ 93 h 114"/>
                <a:gd name="T74" fmla="*/ 308 w 457"/>
                <a:gd name="T75" fmla="*/ 109 h 114"/>
                <a:gd name="T76" fmla="*/ 285 w 457"/>
                <a:gd name="T77" fmla="*/ 113 h 114"/>
                <a:gd name="T78" fmla="*/ 263 w 457"/>
                <a:gd name="T79" fmla="*/ 113 h 114"/>
                <a:gd name="T80" fmla="*/ 244 w 457"/>
                <a:gd name="T81" fmla="*/ 113 h 114"/>
                <a:gd name="T82" fmla="*/ 221 w 457"/>
                <a:gd name="T83" fmla="*/ 113 h 114"/>
                <a:gd name="T84" fmla="*/ 203 w 457"/>
                <a:gd name="T85" fmla="*/ 113 h 114"/>
                <a:gd name="T86" fmla="*/ 175 w 457"/>
                <a:gd name="T87" fmla="*/ 113 h 114"/>
                <a:gd name="T88" fmla="*/ 156 w 457"/>
                <a:gd name="T89" fmla="*/ 109 h 114"/>
                <a:gd name="T90" fmla="*/ 134 w 457"/>
                <a:gd name="T91" fmla="*/ 113 h 114"/>
                <a:gd name="T92" fmla="*/ 115 w 457"/>
                <a:gd name="T93" fmla="*/ 109 h 114"/>
                <a:gd name="T94" fmla="*/ 92 w 457"/>
                <a:gd name="T95" fmla="*/ 109 h 114"/>
                <a:gd name="T96" fmla="*/ 74 w 457"/>
                <a:gd name="T97" fmla="*/ 109 h 114"/>
                <a:gd name="T98" fmla="*/ 51 w 457"/>
                <a:gd name="T99" fmla="*/ 109 h 114"/>
                <a:gd name="T100" fmla="*/ 28 w 457"/>
                <a:gd name="T101" fmla="*/ 113 h 114"/>
                <a:gd name="T102" fmla="*/ 9 w 457"/>
                <a:gd name="T10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7" h="114">
                  <a:moveTo>
                    <a:pt x="0" y="109"/>
                  </a:moveTo>
                  <a:lnTo>
                    <a:pt x="9" y="105"/>
                  </a:lnTo>
                  <a:lnTo>
                    <a:pt x="19" y="101"/>
                  </a:lnTo>
                  <a:lnTo>
                    <a:pt x="28" y="101"/>
                  </a:lnTo>
                  <a:lnTo>
                    <a:pt x="28" y="89"/>
                  </a:lnTo>
                  <a:lnTo>
                    <a:pt x="28" y="81"/>
                  </a:lnTo>
                  <a:lnTo>
                    <a:pt x="28" y="73"/>
                  </a:lnTo>
                  <a:lnTo>
                    <a:pt x="37" y="64"/>
                  </a:lnTo>
                  <a:lnTo>
                    <a:pt x="46" y="64"/>
                  </a:lnTo>
                  <a:lnTo>
                    <a:pt x="56" y="61"/>
                  </a:lnTo>
                  <a:lnTo>
                    <a:pt x="60" y="53"/>
                  </a:lnTo>
                  <a:lnTo>
                    <a:pt x="70" y="53"/>
                  </a:lnTo>
                  <a:lnTo>
                    <a:pt x="83" y="61"/>
                  </a:lnTo>
                  <a:lnTo>
                    <a:pt x="88" y="73"/>
                  </a:lnTo>
                  <a:lnTo>
                    <a:pt x="97" y="81"/>
                  </a:lnTo>
                  <a:lnTo>
                    <a:pt x="106" y="85"/>
                  </a:lnTo>
                  <a:lnTo>
                    <a:pt x="120" y="89"/>
                  </a:lnTo>
                  <a:lnTo>
                    <a:pt x="129" y="93"/>
                  </a:lnTo>
                  <a:lnTo>
                    <a:pt x="138" y="97"/>
                  </a:lnTo>
                  <a:lnTo>
                    <a:pt x="148" y="101"/>
                  </a:lnTo>
                  <a:lnTo>
                    <a:pt x="156" y="109"/>
                  </a:lnTo>
                  <a:lnTo>
                    <a:pt x="166" y="113"/>
                  </a:lnTo>
                  <a:lnTo>
                    <a:pt x="175" y="101"/>
                  </a:lnTo>
                  <a:lnTo>
                    <a:pt x="175" y="89"/>
                  </a:lnTo>
                  <a:lnTo>
                    <a:pt x="171" y="81"/>
                  </a:lnTo>
                  <a:lnTo>
                    <a:pt x="166" y="68"/>
                  </a:lnTo>
                  <a:lnTo>
                    <a:pt x="161" y="57"/>
                  </a:lnTo>
                  <a:lnTo>
                    <a:pt x="156" y="49"/>
                  </a:lnTo>
                  <a:lnTo>
                    <a:pt x="166" y="49"/>
                  </a:lnTo>
                  <a:lnTo>
                    <a:pt x="175" y="45"/>
                  </a:lnTo>
                  <a:lnTo>
                    <a:pt x="185" y="40"/>
                  </a:lnTo>
                  <a:lnTo>
                    <a:pt x="203" y="45"/>
                  </a:lnTo>
                  <a:lnTo>
                    <a:pt x="212" y="45"/>
                  </a:lnTo>
                  <a:lnTo>
                    <a:pt x="221" y="49"/>
                  </a:lnTo>
                  <a:lnTo>
                    <a:pt x="230" y="57"/>
                  </a:lnTo>
                  <a:lnTo>
                    <a:pt x="244" y="61"/>
                  </a:lnTo>
                  <a:lnTo>
                    <a:pt x="253" y="61"/>
                  </a:lnTo>
                  <a:lnTo>
                    <a:pt x="263" y="61"/>
                  </a:lnTo>
                  <a:lnTo>
                    <a:pt x="271" y="77"/>
                  </a:lnTo>
                  <a:lnTo>
                    <a:pt x="281" y="81"/>
                  </a:lnTo>
                  <a:lnTo>
                    <a:pt x="290" y="81"/>
                  </a:lnTo>
                  <a:lnTo>
                    <a:pt x="300" y="81"/>
                  </a:lnTo>
                  <a:lnTo>
                    <a:pt x="308" y="73"/>
                  </a:lnTo>
                  <a:lnTo>
                    <a:pt x="318" y="68"/>
                  </a:lnTo>
                  <a:lnTo>
                    <a:pt x="327" y="57"/>
                  </a:lnTo>
                  <a:lnTo>
                    <a:pt x="327" y="49"/>
                  </a:lnTo>
                  <a:lnTo>
                    <a:pt x="336" y="45"/>
                  </a:lnTo>
                  <a:lnTo>
                    <a:pt x="336" y="36"/>
                  </a:lnTo>
                  <a:lnTo>
                    <a:pt x="346" y="32"/>
                  </a:lnTo>
                  <a:lnTo>
                    <a:pt x="359" y="16"/>
                  </a:lnTo>
                  <a:lnTo>
                    <a:pt x="368" y="16"/>
                  </a:lnTo>
                  <a:lnTo>
                    <a:pt x="373" y="8"/>
                  </a:lnTo>
                  <a:lnTo>
                    <a:pt x="382" y="12"/>
                  </a:lnTo>
                  <a:lnTo>
                    <a:pt x="400" y="4"/>
                  </a:lnTo>
                  <a:lnTo>
                    <a:pt x="410" y="0"/>
                  </a:lnTo>
                  <a:lnTo>
                    <a:pt x="415" y="8"/>
                  </a:lnTo>
                  <a:lnTo>
                    <a:pt x="428" y="16"/>
                  </a:lnTo>
                  <a:lnTo>
                    <a:pt x="437" y="25"/>
                  </a:lnTo>
                  <a:lnTo>
                    <a:pt x="447" y="36"/>
                  </a:lnTo>
                  <a:lnTo>
                    <a:pt x="451" y="45"/>
                  </a:lnTo>
                  <a:lnTo>
                    <a:pt x="451" y="53"/>
                  </a:lnTo>
                  <a:lnTo>
                    <a:pt x="456" y="61"/>
                  </a:lnTo>
                  <a:lnTo>
                    <a:pt x="442" y="73"/>
                  </a:lnTo>
                  <a:lnTo>
                    <a:pt x="433" y="77"/>
                  </a:lnTo>
                  <a:lnTo>
                    <a:pt x="419" y="77"/>
                  </a:lnTo>
                  <a:lnTo>
                    <a:pt x="410" y="77"/>
                  </a:lnTo>
                  <a:lnTo>
                    <a:pt x="400" y="73"/>
                  </a:lnTo>
                  <a:lnTo>
                    <a:pt x="391" y="73"/>
                  </a:lnTo>
                  <a:lnTo>
                    <a:pt x="373" y="77"/>
                  </a:lnTo>
                  <a:lnTo>
                    <a:pt x="364" y="81"/>
                  </a:lnTo>
                  <a:lnTo>
                    <a:pt x="354" y="81"/>
                  </a:lnTo>
                  <a:lnTo>
                    <a:pt x="336" y="85"/>
                  </a:lnTo>
                  <a:lnTo>
                    <a:pt x="327" y="89"/>
                  </a:lnTo>
                  <a:lnTo>
                    <a:pt x="318" y="93"/>
                  </a:lnTo>
                  <a:lnTo>
                    <a:pt x="308" y="101"/>
                  </a:lnTo>
                  <a:lnTo>
                    <a:pt x="308" y="109"/>
                  </a:lnTo>
                  <a:lnTo>
                    <a:pt x="295" y="113"/>
                  </a:lnTo>
                  <a:lnTo>
                    <a:pt x="285" y="113"/>
                  </a:lnTo>
                  <a:lnTo>
                    <a:pt x="276" y="113"/>
                  </a:lnTo>
                  <a:lnTo>
                    <a:pt x="263" y="113"/>
                  </a:lnTo>
                  <a:lnTo>
                    <a:pt x="253" y="113"/>
                  </a:lnTo>
                  <a:lnTo>
                    <a:pt x="244" y="113"/>
                  </a:lnTo>
                  <a:lnTo>
                    <a:pt x="235" y="113"/>
                  </a:lnTo>
                  <a:lnTo>
                    <a:pt x="221" y="113"/>
                  </a:lnTo>
                  <a:lnTo>
                    <a:pt x="212" y="113"/>
                  </a:lnTo>
                  <a:lnTo>
                    <a:pt x="203" y="113"/>
                  </a:lnTo>
                  <a:lnTo>
                    <a:pt x="193" y="113"/>
                  </a:lnTo>
                  <a:lnTo>
                    <a:pt x="175" y="113"/>
                  </a:lnTo>
                  <a:lnTo>
                    <a:pt x="166" y="113"/>
                  </a:lnTo>
                  <a:lnTo>
                    <a:pt x="156" y="109"/>
                  </a:lnTo>
                  <a:lnTo>
                    <a:pt x="143" y="109"/>
                  </a:lnTo>
                  <a:lnTo>
                    <a:pt x="134" y="113"/>
                  </a:lnTo>
                  <a:lnTo>
                    <a:pt x="124" y="113"/>
                  </a:lnTo>
                  <a:lnTo>
                    <a:pt x="115" y="109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83" y="109"/>
                  </a:lnTo>
                  <a:lnTo>
                    <a:pt x="74" y="109"/>
                  </a:lnTo>
                  <a:lnTo>
                    <a:pt x="60" y="109"/>
                  </a:lnTo>
                  <a:lnTo>
                    <a:pt x="51" y="109"/>
                  </a:lnTo>
                  <a:lnTo>
                    <a:pt x="41" y="109"/>
                  </a:lnTo>
                  <a:lnTo>
                    <a:pt x="28" y="113"/>
                  </a:lnTo>
                  <a:lnTo>
                    <a:pt x="19" y="113"/>
                  </a:lnTo>
                  <a:lnTo>
                    <a:pt x="9" y="113"/>
                  </a:lnTo>
                  <a:lnTo>
                    <a:pt x="0" y="1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2045" y="3613"/>
              <a:ext cx="221" cy="163"/>
            </a:xfrm>
            <a:custGeom>
              <a:avLst/>
              <a:gdLst>
                <a:gd name="T0" fmla="*/ 157 w 204"/>
                <a:gd name="T1" fmla="*/ 45 h 163"/>
                <a:gd name="T2" fmla="*/ 166 w 204"/>
                <a:gd name="T3" fmla="*/ 52 h 163"/>
                <a:gd name="T4" fmla="*/ 166 w 204"/>
                <a:gd name="T5" fmla="*/ 61 h 163"/>
                <a:gd name="T6" fmla="*/ 176 w 204"/>
                <a:gd name="T7" fmla="*/ 65 h 163"/>
                <a:gd name="T8" fmla="*/ 179 w 204"/>
                <a:gd name="T9" fmla="*/ 73 h 163"/>
                <a:gd name="T10" fmla="*/ 189 w 204"/>
                <a:gd name="T11" fmla="*/ 81 h 163"/>
                <a:gd name="T12" fmla="*/ 194 w 204"/>
                <a:gd name="T13" fmla="*/ 93 h 163"/>
                <a:gd name="T14" fmla="*/ 198 w 204"/>
                <a:gd name="T15" fmla="*/ 101 h 163"/>
                <a:gd name="T16" fmla="*/ 198 w 204"/>
                <a:gd name="T17" fmla="*/ 110 h 163"/>
                <a:gd name="T18" fmla="*/ 203 w 204"/>
                <a:gd name="T19" fmla="*/ 118 h 163"/>
                <a:gd name="T20" fmla="*/ 203 w 204"/>
                <a:gd name="T21" fmla="*/ 130 h 163"/>
                <a:gd name="T22" fmla="*/ 198 w 204"/>
                <a:gd name="T23" fmla="*/ 138 h 163"/>
                <a:gd name="T24" fmla="*/ 194 w 204"/>
                <a:gd name="T25" fmla="*/ 146 h 163"/>
                <a:gd name="T26" fmla="*/ 184 w 204"/>
                <a:gd name="T27" fmla="*/ 150 h 163"/>
                <a:gd name="T28" fmla="*/ 171 w 204"/>
                <a:gd name="T29" fmla="*/ 146 h 163"/>
                <a:gd name="T30" fmla="*/ 161 w 204"/>
                <a:gd name="T31" fmla="*/ 146 h 163"/>
                <a:gd name="T32" fmla="*/ 152 w 204"/>
                <a:gd name="T33" fmla="*/ 150 h 163"/>
                <a:gd name="T34" fmla="*/ 143 w 204"/>
                <a:gd name="T35" fmla="*/ 154 h 163"/>
                <a:gd name="T36" fmla="*/ 138 w 204"/>
                <a:gd name="T37" fmla="*/ 162 h 163"/>
                <a:gd name="T38" fmla="*/ 125 w 204"/>
                <a:gd name="T39" fmla="*/ 162 h 163"/>
                <a:gd name="T40" fmla="*/ 120 w 204"/>
                <a:gd name="T41" fmla="*/ 154 h 163"/>
                <a:gd name="T42" fmla="*/ 111 w 204"/>
                <a:gd name="T43" fmla="*/ 154 h 163"/>
                <a:gd name="T44" fmla="*/ 101 w 204"/>
                <a:gd name="T45" fmla="*/ 146 h 163"/>
                <a:gd name="T46" fmla="*/ 88 w 204"/>
                <a:gd name="T47" fmla="*/ 146 h 163"/>
                <a:gd name="T48" fmla="*/ 78 w 204"/>
                <a:gd name="T49" fmla="*/ 142 h 163"/>
                <a:gd name="T50" fmla="*/ 69 w 204"/>
                <a:gd name="T51" fmla="*/ 138 h 163"/>
                <a:gd name="T52" fmla="*/ 64 w 204"/>
                <a:gd name="T53" fmla="*/ 130 h 163"/>
                <a:gd name="T54" fmla="*/ 60 w 204"/>
                <a:gd name="T55" fmla="*/ 121 h 163"/>
                <a:gd name="T56" fmla="*/ 51 w 204"/>
                <a:gd name="T57" fmla="*/ 110 h 163"/>
                <a:gd name="T58" fmla="*/ 42 w 204"/>
                <a:gd name="T59" fmla="*/ 110 h 163"/>
                <a:gd name="T60" fmla="*/ 37 w 204"/>
                <a:gd name="T61" fmla="*/ 101 h 163"/>
                <a:gd name="T62" fmla="*/ 27 w 204"/>
                <a:gd name="T63" fmla="*/ 97 h 163"/>
                <a:gd name="T64" fmla="*/ 23 w 204"/>
                <a:gd name="T65" fmla="*/ 89 h 163"/>
                <a:gd name="T66" fmla="*/ 9 w 204"/>
                <a:gd name="T67" fmla="*/ 81 h 163"/>
                <a:gd name="T68" fmla="*/ 9 w 204"/>
                <a:gd name="T69" fmla="*/ 73 h 163"/>
                <a:gd name="T70" fmla="*/ 5 w 204"/>
                <a:gd name="T71" fmla="*/ 61 h 163"/>
                <a:gd name="T72" fmla="*/ 0 w 204"/>
                <a:gd name="T73" fmla="*/ 52 h 163"/>
                <a:gd name="T74" fmla="*/ 0 w 204"/>
                <a:gd name="T75" fmla="*/ 41 h 163"/>
                <a:gd name="T76" fmla="*/ 5 w 204"/>
                <a:gd name="T77" fmla="*/ 32 h 163"/>
                <a:gd name="T78" fmla="*/ 19 w 204"/>
                <a:gd name="T79" fmla="*/ 24 h 163"/>
                <a:gd name="T80" fmla="*/ 32 w 204"/>
                <a:gd name="T81" fmla="*/ 16 h 163"/>
                <a:gd name="T82" fmla="*/ 42 w 204"/>
                <a:gd name="T83" fmla="*/ 8 h 163"/>
                <a:gd name="T84" fmla="*/ 51 w 204"/>
                <a:gd name="T85" fmla="*/ 0 h 163"/>
                <a:gd name="T86" fmla="*/ 69 w 204"/>
                <a:gd name="T87" fmla="*/ 8 h 163"/>
                <a:gd name="T88" fmla="*/ 78 w 204"/>
                <a:gd name="T89" fmla="*/ 12 h 163"/>
                <a:gd name="T90" fmla="*/ 88 w 204"/>
                <a:gd name="T91" fmla="*/ 16 h 163"/>
                <a:gd name="T92" fmla="*/ 97 w 204"/>
                <a:gd name="T93" fmla="*/ 20 h 163"/>
                <a:gd name="T94" fmla="*/ 111 w 204"/>
                <a:gd name="T95" fmla="*/ 24 h 163"/>
                <a:gd name="T96" fmla="*/ 120 w 204"/>
                <a:gd name="T97" fmla="*/ 24 h 163"/>
                <a:gd name="T98" fmla="*/ 129 w 204"/>
                <a:gd name="T99" fmla="*/ 28 h 163"/>
                <a:gd name="T100" fmla="*/ 134 w 204"/>
                <a:gd name="T101" fmla="*/ 37 h 163"/>
                <a:gd name="T102" fmla="*/ 143 w 204"/>
                <a:gd name="T103" fmla="*/ 45 h 163"/>
                <a:gd name="T104" fmla="*/ 152 w 204"/>
                <a:gd name="T105" fmla="*/ 49 h 163"/>
                <a:gd name="T106" fmla="*/ 161 w 204"/>
                <a:gd name="T107" fmla="*/ 49 h 163"/>
                <a:gd name="T108" fmla="*/ 157 w 204"/>
                <a:gd name="T109" fmla="*/ 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3">
                  <a:moveTo>
                    <a:pt x="157" y="45"/>
                  </a:moveTo>
                  <a:lnTo>
                    <a:pt x="166" y="52"/>
                  </a:lnTo>
                  <a:lnTo>
                    <a:pt x="166" y="61"/>
                  </a:lnTo>
                  <a:lnTo>
                    <a:pt x="176" y="65"/>
                  </a:lnTo>
                  <a:lnTo>
                    <a:pt x="179" y="73"/>
                  </a:lnTo>
                  <a:lnTo>
                    <a:pt x="189" y="81"/>
                  </a:lnTo>
                  <a:lnTo>
                    <a:pt x="194" y="93"/>
                  </a:lnTo>
                  <a:lnTo>
                    <a:pt x="198" y="101"/>
                  </a:lnTo>
                  <a:lnTo>
                    <a:pt x="198" y="110"/>
                  </a:lnTo>
                  <a:lnTo>
                    <a:pt x="203" y="118"/>
                  </a:lnTo>
                  <a:lnTo>
                    <a:pt x="203" y="130"/>
                  </a:lnTo>
                  <a:lnTo>
                    <a:pt x="198" y="138"/>
                  </a:lnTo>
                  <a:lnTo>
                    <a:pt x="194" y="146"/>
                  </a:lnTo>
                  <a:lnTo>
                    <a:pt x="184" y="150"/>
                  </a:lnTo>
                  <a:lnTo>
                    <a:pt x="171" y="146"/>
                  </a:lnTo>
                  <a:lnTo>
                    <a:pt x="161" y="146"/>
                  </a:lnTo>
                  <a:lnTo>
                    <a:pt x="152" y="150"/>
                  </a:lnTo>
                  <a:lnTo>
                    <a:pt x="143" y="154"/>
                  </a:lnTo>
                  <a:lnTo>
                    <a:pt x="138" y="162"/>
                  </a:lnTo>
                  <a:lnTo>
                    <a:pt x="125" y="162"/>
                  </a:lnTo>
                  <a:lnTo>
                    <a:pt x="120" y="154"/>
                  </a:lnTo>
                  <a:lnTo>
                    <a:pt x="111" y="154"/>
                  </a:lnTo>
                  <a:lnTo>
                    <a:pt x="101" y="146"/>
                  </a:lnTo>
                  <a:lnTo>
                    <a:pt x="88" y="146"/>
                  </a:lnTo>
                  <a:lnTo>
                    <a:pt x="78" y="142"/>
                  </a:lnTo>
                  <a:lnTo>
                    <a:pt x="69" y="138"/>
                  </a:lnTo>
                  <a:lnTo>
                    <a:pt x="64" y="130"/>
                  </a:lnTo>
                  <a:lnTo>
                    <a:pt x="60" y="121"/>
                  </a:lnTo>
                  <a:lnTo>
                    <a:pt x="51" y="110"/>
                  </a:lnTo>
                  <a:lnTo>
                    <a:pt x="42" y="110"/>
                  </a:lnTo>
                  <a:lnTo>
                    <a:pt x="37" y="101"/>
                  </a:lnTo>
                  <a:lnTo>
                    <a:pt x="27" y="97"/>
                  </a:lnTo>
                  <a:lnTo>
                    <a:pt x="23" y="89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5" y="32"/>
                  </a:lnTo>
                  <a:lnTo>
                    <a:pt x="19" y="24"/>
                  </a:lnTo>
                  <a:lnTo>
                    <a:pt x="32" y="16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69" y="8"/>
                  </a:lnTo>
                  <a:lnTo>
                    <a:pt x="78" y="12"/>
                  </a:lnTo>
                  <a:lnTo>
                    <a:pt x="88" y="16"/>
                  </a:lnTo>
                  <a:lnTo>
                    <a:pt x="97" y="20"/>
                  </a:lnTo>
                  <a:lnTo>
                    <a:pt x="111" y="24"/>
                  </a:lnTo>
                  <a:lnTo>
                    <a:pt x="120" y="24"/>
                  </a:lnTo>
                  <a:lnTo>
                    <a:pt x="129" y="28"/>
                  </a:lnTo>
                  <a:lnTo>
                    <a:pt x="134" y="37"/>
                  </a:lnTo>
                  <a:lnTo>
                    <a:pt x="143" y="45"/>
                  </a:lnTo>
                  <a:lnTo>
                    <a:pt x="152" y="49"/>
                  </a:lnTo>
                  <a:lnTo>
                    <a:pt x="161" y="49"/>
                  </a:lnTo>
                  <a:lnTo>
                    <a:pt x="157" y="45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1768" y="2710"/>
              <a:ext cx="31" cy="40"/>
            </a:xfrm>
            <a:custGeom>
              <a:avLst/>
              <a:gdLst>
                <a:gd name="T0" fmla="*/ 3 w 29"/>
                <a:gd name="T1" fmla="*/ 0 h 40"/>
                <a:gd name="T2" fmla="*/ 6 w 29"/>
                <a:gd name="T3" fmla="*/ 6 h 40"/>
                <a:gd name="T4" fmla="*/ 12 w 29"/>
                <a:gd name="T5" fmla="*/ 8 h 40"/>
                <a:gd name="T6" fmla="*/ 19 w 29"/>
                <a:gd name="T7" fmla="*/ 8 h 40"/>
                <a:gd name="T8" fmla="*/ 25 w 29"/>
                <a:gd name="T9" fmla="*/ 6 h 40"/>
                <a:gd name="T10" fmla="*/ 28 w 29"/>
                <a:gd name="T11" fmla="*/ 11 h 40"/>
                <a:gd name="T12" fmla="*/ 28 w 29"/>
                <a:gd name="T13" fmla="*/ 17 h 40"/>
                <a:gd name="T14" fmla="*/ 22 w 29"/>
                <a:gd name="T15" fmla="*/ 20 h 40"/>
                <a:gd name="T16" fmla="*/ 16 w 29"/>
                <a:gd name="T17" fmla="*/ 22 h 40"/>
                <a:gd name="T18" fmla="*/ 9 w 29"/>
                <a:gd name="T19" fmla="*/ 28 h 40"/>
                <a:gd name="T20" fmla="*/ 9 w 29"/>
                <a:gd name="T21" fmla="*/ 33 h 40"/>
                <a:gd name="T22" fmla="*/ 3 w 29"/>
                <a:gd name="T23" fmla="*/ 39 h 40"/>
                <a:gd name="T24" fmla="*/ 0 w 29"/>
                <a:gd name="T25" fmla="*/ 33 h 40"/>
                <a:gd name="T26" fmla="*/ 3 w 29"/>
                <a:gd name="T27" fmla="*/ 28 h 40"/>
                <a:gd name="T28" fmla="*/ 6 w 29"/>
                <a:gd name="T29" fmla="*/ 20 h 40"/>
                <a:gd name="T30" fmla="*/ 9 w 29"/>
                <a:gd name="T31" fmla="*/ 14 h 40"/>
                <a:gd name="T32" fmla="*/ 9 w 29"/>
                <a:gd name="T33" fmla="*/ 8 h 40"/>
                <a:gd name="T34" fmla="*/ 6 w 29"/>
                <a:gd name="T35" fmla="*/ 3 h 40"/>
                <a:gd name="T36" fmla="*/ 3 w 2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0">
                  <a:moveTo>
                    <a:pt x="3" y="0"/>
                  </a:moveTo>
                  <a:lnTo>
                    <a:pt x="6" y="6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6" y="22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3" y="39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9" y="14"/>
                  </a:lnTo>
                  <a:lnTo>
                    <a:pt x="9" y="8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1971" y="2957"/>
              <a:ext cx="33" cy="40"/>
            </a:xfrm>
            <a:custGeom>
              <a:avLst/>
              <a:gdLst>
                <a:gd name="T0" fmla="*/ 3 w 30"/>
                <a:gd name="T1" fmla="*/ 0 h 40"/>
                <a:gd name="T2" fmla="*/ 6 w 30"/>
                <a:gd name="T3" fmla="*/ 6 h 40"/>
                <a:gd name="T4" fmla="*/ 13 w 30"/>
                <a:gd name="T5" fmla="*/ 8 h 40"/>
                <a:gd name="T6" fmla="*/ 19 w 30"/>
                <a:gd name="T7" fmla="*/ 8 h 40"/>
                <a:gd name="T8" fmla="*/ 26 w 30"/>
                <a:gd name="T9" fmla="*/ 6 h 40"/>
                <a:gd name="T10" fmla="*/ 29 w 30"/>
                <a:gd name="T11" fmla="*/ 11 h 40"/>
                <a:gd name="T12" fmla="*/ 29 w 30"/>
                <a:gd name="T13" fmla="*/ 17 h 40"/>
                <a:gd name="T14" fmla="*/ 23 w 30"/>
                <a:gd name="T15" fmla="*/ 20 h 40"/>
                <a:gd name="T16" fmla="*/ 16 w 30"/>
                <a:gd name="T17" fmla="*/ 22 h 40"/>
                <a:gd name="T18" fmla="*/ 10 w 30"/>
                <a:gd name="T19" fmla="*/ 28 h 40"/>
                <a:gd name="T20" fmla="*/ 10 w 30"/>
                <a:gd name="T21" fmla="*/ 33 h 40"/>
                <a:gd name="T22" fmla="*/ 3 w 30"/>
                <a:gd name="T23" fmla="*/ 39 h 40"/>
                <a:gd name="T24" fmla="*/ 0 w 30"/>
                <a:gd name="T25" fmla="*/ 33 h 40"/>
                <a:gd name="T26" fmla="*/ 3 w 30"/>
                <a:gd name="T27" fmla="*/ 28 h 40"/>
                <a:gd name="T28" fmla="*/ 6 w 30"/>
                <a:gd name="T29" fmla="*/ 20 h 40"/>
                <a:gd name="T30" fmla="*/ 10 w 30"/>
                <a:gd name="T31" fmla="*/ 14 h 40"/>
                <a:gd name="T32" fmla="*/ 10 w 30"/>
                <a:gd name="T33" fmla="*/ 8 h 40"/>
                <a:gd name="T34" fmla="*/ 6 w 30"/>
                <a:gd name="T35" fmla="*/ 3 h 40"/>
                <a:gd name="T36" fmla="*/ 3 w 30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0">
                  <a:moveTo>
                    <a:pt x="3" y="0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3" y="20"/>
                  </a:lnTo>
                  <a:lnTo>
                    <a:pt x="16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3" y="39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1952" y="2784"/>
              <a:ext cx="31" cy="40"/>
            </a:xfrm>
            <a:custGeom>
              <a:avLst/>
              <a:gdLst>
                <a:gd name="T0" fmla="*/ 3 w 29"/>
                <a:gd name="T1" fmla="*/ 0 h 40"/>
                <a:gd name="T2" fmla="*/ 6 w 29"/>
                <a:gd name="T3" fmla="*/ 6 h 40"/>
                <a:gd name="T4" fmla="*/ 12 w 29"/>
                <a:gd name="T5" fmla="*/ 8 h 40"/>
                <a:gd name="T6" fmla="*/ 19 w 29"/>
                <a:gd name="T7" fmla="*/ 8 h 40"/>
                <a:gd name="T8" fmla="*/ 25 w 29"/>
                <a:gd name="T9" fmla="*/ 6 h 40"/>
                <a:gd name="T10" fmla="*/ 28 w 29"/>
                <a:gd name="T11" fmla="*/ 11 h 40"/>
                <a:gd name="T12" fmla="*/ 28 w 29"/>
                <a:gd name="T13" fmla="*/ 17 h 40"/>
                <a:gd name="T14" fmla="*/ 22 w 29"/>
                <a:gd name="T15" fmla="*/ 20 h 40"/>
                <a:gd name="T16" fmla="*/ 16 w 29"/>
                <a:gd name="T17" fmla="*/ 22 h 40"/>
                <a:gd name="T18" fmla="*/ 9 w 29"/>
                <a:gd name="T19" fmla="*/ 28 h 40"/>
                <a:gd name="T20" fmla="*/ 9 w 29"/>
                <a:gd name="T21" fmla="*/ 33 h 40"/>
                <a:gd name="T22" fmla="*/ 3 w 29"/>
                <a:gd name="T23" fmla="*/ 39 h 40"/>
                <a:gd name="T24" fmla="*/ 0 w 29"/>
                <a:gd name="T25" fmla="*/ 33 h 40"/>
                <a:gd name="T26" fmla="*/ 3 w 29"/>
                <a:gd name="T27" fmla="*/ 28 h 40"/>
                <a:gd name="T28" fmla="*/ 6 w 29"/>
                <a:gd name="T29" fmla="*/ 20 h 40"/>
                <a:gd name="T30" fmla="*/ 9 w 29"/>
                <a:gd name="T31" fmla="*/ 14 h 40"/>
                <a:gd name="T32" fmla="*/ 9 w 29"/>
                <a:gd name="T33" fmla="*/ 8 h 40"/>
                <a:gd name="T34" fmla="*/ 6 w 29"/>
                <a:gd name="T35" fmla="*/ 3 h 40"/>
                <a:gd name="T36" fmla="*/ 3 w 2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0">
                  <a:moveTo>
                    <a:pt x="3" y="0"/>
                  </a:moveTo>
                  <a:lnTo>
                    <a:pt x="6" y="6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6" y="22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3" y="39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9" y="14"/>
                  </a:lnTo>
                  <a:lnTo>
                    <a:pt x="9" y="8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2081" y="2889"/>
              <a:ext cx="38" cy="40"/>
            </a:xfrm>
            <a:custGeom>
              <a:avLst/>
              <a:gdLst>
                <a:gd name="T0" fmla="*/ 34 w 35"/>
                <a:gd name="T1" fmla="*/ 28 h 40"/>
                <a:gd name="T2" fmla="*/ 28 w 35"/>
                <a:gd name="T3" fmla="*/ 36 h 40"/>
                <a:gd name="T4" fmla="*/ 22 w 35"/>
                <a:gd name="T5" fmla="*/ 36 h 40"/>
                <a:gd name="T6" fmla="*/ 15 w 35"/>
                <a:gd name="T7" fmla="*/ 39 h 40"/>
                <a:gd name="T8" fmla="*/ 9 w 35"/>
                <a:gd name="T9" fmla="*/ 36 h 40"/>
                <a:gd name="T10" fmla="*/ 6 w 35"/>
                <a:gd name="T11" fmla="*/ 31 h 40"/>
                <a:gd name="T12" fmla="*/ 3 w 35"/>
                <a:gd name="T13" fmla="*/ 25 h 40"/>
                <a:gd name="T14" fmla="*/ 0 w 35"/>
                <a:gd name="T15" fmla="*/ 17 h 40"/>
                <a:gd name="T16" fmla="*/ 6 w 35"/>
                <a:gd name="T17" fmla="*/ 11 h 40"/>
                <a:gd name="T18" fmla="*/ 9 w 35"/>
                <a:gd name="T19" fmla="*/ 6 h 40"/>
                <a:gd name="T20" fmla="*/ 12 w 35"/>
                <a:gd name="T21" fmla="*/ 0 h 40"/>
                <a:gd name="T22" fmla="*/ 12 w 35"/>
                <a:gd name="T23" fmla="*/ 6 h 40"/>
                <a:gd name="T24" fmla="*/ 19 w 35"/>
                <a:gd name="T25" fmla="*/ 11 h 40"/>
                <a:gd name="T26" fmla="*/ 25 w 35"/>
                <a:gd name="T27" fmla="*/ 20 h 40"/>
                <a:gd name="T28" fmla="*/ 28 w 35"/>
                <a:gd name="T29" fmla="*/ 25 h 40"/>
                <a:gd name="T30" fmla="*/ 34 w 35"/>
                <a:gd name="T31" fmla="*/ 25 h 40"/>
                <a:gd name="T32" fmla="*/ 34 w 35"/>
                <a:gd name="T33" fmla="*/ 31 h 40"/>
                <a:gd name="T34" fmla="*/ 34 w 35"/>
                <a:gd name="T3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0">
                  <a:moveTo>
                    <a:pt x="34" y="28"/>
                  </a:moveTo>
                  <a:lnTo>
                    <a:pt x="28" y="36"/>
                  </a:lnTo>
                  <a:lnTo>
                    <a:pt x="22" y="36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6" y="31"/>
                  </a:lnTo>
                  <a:lnTo>
                    <a:pt x="3" y="25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9" y="11"/>
                  </a:lnTo>
                  <a:lnTo>
                    <a:pt x="25" y="20"/>
                  </a:lnTo>
                  <a:lnTo>
                    <a:pt x="28" y="25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4" y="2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1836" y="2800"/>
              <a:ext cx="38" cy="41"/>
            </a:xfrm>
            <a:custGeom>
              <a:avLst/>
              <a:gdLst>
                <a:gd name="T0" fmla="*/ 34 w 35"/>
                <a:gd name="T1" fmla="*/ 29 h 41"/>
                <a:gd name="T2" fmla="*/ 28 w 35"/>
                <a:gd name="T3" fmla="*/ 37 h 41"/>
                <a:gd name="T4" fmla="*/ 22 w 35"/>
                <a:gd name="T5" fmla="*/ 37 h 41"/>
                <a:gd name="T6" fmla="*/ 15 w 35"/>
                <a:gd name="T7" fmla="*/ 40 h 41"/>
                <a:gd name="T8" fmla="*/ 9 w 35"/>
                <a:gd name="T9" fmla="*/ 37 h 41"/>
                <a:gd name="T10" fmla="*/ 6 w 35"/>
                <a:gd name="T11" fmla="*/ 31 h 41"/>
                <a:gd name="T12" fmla="*/ 3 w 35"/>
                <a:gd name="T13" fmla="*/ 26 h 41"/>
                <a:gd name="T14" fmla="*/ 0 w 35"/>
                <a:gd name="T15" fmla="*/ 17 h 41"/>
                <a:gd name="T16" fmla="*/ 6 w 35"/>
                <a:gd name="T17" fmla="*/ 11 h 41"/>
                <a:gd name="T18" fmla="*/ 9 w 35"/>
                <a:gd name="T19" fmla="*/ 6 h 41"/>
                <a:gd name="T20" fmla="*/ 12 w 35"/>
                <a:gd name="T21" fmla="*/ 0 h 41"/>
                <a:gd name="T22" fmla="*/ 12 w 35"/>
                <a:gd name="T23" fmla="*/ 6 h 41"/>
                <a:gd name="T24" fmla="*/ 19 w 35"/>
                <a:gd name="T25" fmla="*/ 11 h 41"/>
                <a:gd name="T26" fmla="*/ 25 w 35"/>
                <a:gd name="T27" fmla="*/ 20 h 41"/>
                <a:gd name="T28" fmla="*/ 28 w 35"/>
                <a:gd name="T29" fmla="*/ 26 h 41"/>
                <a:gd name="T30" fmla="*/ 34 w 35"/>
                <a:gd name="T31" fmla="*/ 26 h 41"/>
                <a:gd name="T32" fmla="*/ 34 w 35"/>
                <a:gd name="T33" fmla="*/ 31 h 41"/>
                <a:gd name="T34" fmla="*/ 34 w 35"/>
                <a:gd name="T3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1">
                  <a:moveTo>
                    <a:pt x="34" y="29"/>
                  </a:moveTo>
                  <a:lnTo>
                    <a:pt x="28" y="37"/>
                  </a:lnTo>
                  <a:lnTo>
                    <a:pt x="22" y="37"/>
                  </a:lnTo>
                  <a:lnTo>
                    <a:pt x="15" y="40"/>
                  </a:lnTo>
                  <a:lnTo>
                    <a:pt x="9" y="37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9" y="11"/>
                  </a:lnTo>
                  <a:lnTo>
                    <a:pt x="25" y="20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4" y="31"/>
                  </a:lnTo>
                  <a:lnTo>
                    <a:pt x="34" y="29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1893" y="3109"/>
              <a:ext cx="33" cy="40"/>
            </a:xfrm>
            <a:custGeom>
              <a:avLst/>
              <a:gdLst>
                <a:gd name="T0" fmla="*/ 3 w 30"/>
                <a:gd name="T1" fmla="*/ 0 h 40"/>
                <a:gd name="T2" fmla="*/ 6 w 30"/>
                <a:gd name="T3" fmla="*/ 6 h 40"/>
                <a:gd name="T4" fmla="*/ 13 w 30"/>
                <a:gd name="T5" fmla="*/ 8 h 40"/>
                <a:gd name="T6" fmla="*/ 19 w 30"/>
                <a:gd name="T7" fmla="*/ 8 h 40"/>
                <a:gd name="T8" fmla="*/ 26 w 30"/>
                <a:gd name="T9" fmla="*/ 6 h 40"/>
                <a:gd name="T10" fmla="*/ 29 w 30"/>
                <a:gd name="T11" fmla="*/ 11 h 40"/>
                <a:gd name="T12" fmla="*/ 29 w 30"/>
                <a:gd name="T13" fmla="*/ 17 h 40"/>
                <a:gd name="T14" fmla="*/ 23 w 30"/>
                <a:gd name="T15" fmla="*/ 20 h 40"/>
                <a:gd name="T16" fmla="*/ 16 w 30"/>
                <a:gd name="T17" fmla="*/ 22 h 40"/>
                <a:gd name="T18" fmla="*/ 10 w 30"/>
                <a:gd name="T19" fmla="*/ 28 h 40"/>
                <a:gd name="T20" fmla="*/ 10 w 30"/>
                <a:gd name="T21" fmla="*/ 33 h 40"/>
                <a:gd name="T22" fmla="*/ 3 w 30"/>
                <a:gd name="T23" fmla="*/ 39 h 40"/>
                <a:gd name="T24" fmla="*/ 0 w 30"/>
                <a:gd name="T25" fmla="*/ 33 h 40"/>
                <a:gd name="T26" fmla="*/ 3 w 30"/>
                <a:gd name="T27" fmla="*/ 28 h 40"/>
                <a:gd name="T28" fmla="*/ 6 w 30"/>
                <a:gd name="T29" fmla="*/ 20 h 40"/>
                <a:gd name="T30" fmla="*/ 10 w 30"/>
                <a:gd name="T31" fmla="*/ 14 h 40"/>
                <a:gd name="T32" fmla="*/ 10 w 30"/>
                <a:gd name="T33" fmla="*/ 8 h 40"/>
                <a:gd name="T34" fmla="*/ 6 w 30"/>
                <a:gd name="T35" fmla="*/ 3 h 40"/>
                <a:gd name="T36" fmla="*/ 3 w 30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0">
                  <a:moveTo>
                    <a:pt x="3" y="0"/>
                  </a:moveTo>
                  <a:lnTo>
                    <a:pt x="6" y="6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3" y="20"/>
                  </a:lnTo>
                  <a:lnTo>
                    <a:pt x="16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3" y="39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1741" y="3015"/>
              <a:ext cx="39" cy="39"/>
            </a:xfrm>
            <a:custGeom>
              <a:avLst/>
              <a:gdLst>
                <a:gd name="T0" fmla="*/ 35 w 36"/>
                <a:gd name="T1" fmla="*/ 27 h 39"/>
                <a:gd name="T2" fmla="*/ 29 w 36"/>
                <a:gd name="T3" fmla="*/ 35 h 39"/>
                <a:gd name="T4" fmla="*/ 22 w 36"/>
                <a:gd name="T5" fmla="*/ 35 h 39"/>
                <a:gd name="T6" fmla="*/ 16 w 36"/>
                <a:gd name="T7" fmla="*/ 38 h 39"/>
                <a:gd name="T8" fmla="*/ 10 w 36"/>
                <a:gd name="T9" fmla="*/ 35 h 39"/>
                <a:gd name="T10" fmla="*/ 6 w 36"/>
                <a:gd name="T11" fmla="*/ 30 h 39"/>
                <a:gd name="T12" fmla="*/ 3 w 36"/>
                <a:gd name="T13" fmla="*/ 24 h 39"/>
                <a:gd name="T14" fmla="*/ 0 w 36"/>
                <a:gd name="T15" fmla="*/ 16 h 39"/>
                <a:gd name="T16" fmla="*/ 6 w 36"/>
                <a:gd name="T17" fmla="*/ 11 h 39"/>
                <a:gd name="T18" fmla="*/ 10 w 36"/>
                <a:gd name="T19" fmla="*/ 5 h 39"/>
                <a:gd name="T20" fmla="*/ 13 w 36"/>
                <a:gd name="T21" fmla="*/ 0 h 39"/>
                <a:gd name="T22" fmla="*/ 13 w 36"/>
                <a:gd name="T23" fmla="*/ 5 h 39"/>
                <a:gd name="T24" fmla="*/ 19 w 36"/>
                <a:gd name="T25" fmla="*/ 11 h 39"/>
                <a:gd name="T26" fmla="*/ 25 w 36"/>
                <a:gd name="T27" fmla="*/ 19 h 39"/>
                <a:gd name="T28" fmla="*/ 29 w 36"/>
                <a:gd name="T29" fmla="*/ 24 h 39"/>
                <a:gd name="T30" fmla="*/ 35 w 36"/>
                <a:gd name="T31" fmla="*/ 24 h 39"/>
                <a:gd name="T32" fmla="*/ 35 w 36"/>
                <a:gd name="T33" fmla="*/ 30 h 39"/>
                <a:gd name="T34" fmla="*/ 35 w 36"/>
                <a:gd name="T3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35" y="27"/>
                  </a:moveTo>
                  <a:lnTo>
                    <a:pt x="29" y="35"/>
                  </a:lnTo>
                  <a:lnTo>
                    <a:pt x="22" y="35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9" y="11"/>
                  </a:lnTo>
                  <a:lnTo>
                    <a:pt x="25" y="19"/>
                  </a:lnTo>
                  <a:lnTo>
                    <a:pt x="29" y="24"/>
                  </a:lnTo>
                  <a:lnTo>
                    <a:pt x="35" y="24"/>
                  </a:lnTo>
                  <a:lnTo>
                    <a:pt x="35" y="30"/>
                  </a:lnTo>
                  <a:lnTo>
                    <a:pt x="35" y="27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1588" y="2862"/>
              <a:ext cx="39" cy="39"/>
            </a:xfrm>
            <a:custGeom>
              <a:avLst/>
              <a:gdLst>
                <a:gd name="T0" fmla="*/ 35 w 36"/>
                <a:gd name="T1" fmla="*/ 27 h 39"/>
                <a:gd name="T2" fmla="*/ 29 w 36"/>
                <a:gd name="T3" fmla="*/ 35 h 39"/>
                <a:gd name="T4" fmla="*/ 22 w 36"/>
                <a:gd name="T5" fmla="*/ 35 h 39"/>
                <a:gd name="T6" fmla="*/ 16 w 36"/>
                <a:gd name="T7" fmla="*/ 38 h 39"/>
                <a:gd name="T8" fmla="*/ 10 w 36"/>
                <a:gd name="T9" fmla="*/ 35 h 39"/>
                <a:gd name="T10" fmla="*/ 6 w 36"/>
                <a:gd name="T11" fmla="*/ 30 h 39"/>
                <a:gd name="T12" fmla="*/ 3 w 36"/>
                <a:gd name="T13" fmla="*/ 24 h 39"/>
                <a:gd name="T14" fmla="*/ 0 w 36"/>
                <a:gd name="T15" fmla="*/ 16 h 39"/>
                <a:gd name="T16" fmla="*/ 6 w 36"/>
                <a:gd name="T17" fmla="*/ 11 h 39"/>
                <a:gd name="T18" fmla="*/ 10 w 36"/>
                <a:gd name="T19" fmla="*/ 5 h 39"/>
                <a:gd name="T20" fmla="*/ 13 w 36"/>
                <a:gd name="T21" fmla="*/ 0 h 39"/>
                <a:gd name="T22" fmla="*/ 13 w 36"/>
                <a:gd name="T23" fmla="*/ 5 h 39"/>
                <a:gd name="T24" fmla="*/ 19 w 36"/>
                <a:gd name="T25" fmla="*/ 11 h 39"/>
                <a:gd name="T26" fmla="*/ 25 w 36"/>
                <a:gd name="T27" fmla="*/ 19 h 39"/>
                <a:gd name="T28" fmla="*/ 29 w 36"/>
                <a:gd name="T29" fmla="*/ 24 h 39"/>
                <a:gd name="T30" fmla="*/ 35 w 36"/>
                <a:gd name="T31" fmla="*/ 24 h 39"/>
                <a:gd name="T32" fmla="*/ 35 w 36"/>
                <a:gd name="T33" fmla="*/ 30 h 39"/>
                <a:gd name="T34" fmla="*/ 35 w 36"/>
                <a:gd name="T3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35" y="27"/>
                  </a:moveTo>
                  <a:lnTo>
                    <a:pt x="29" y="35"/>
                  </a:lnTo>
                  <a:lnTo>
                    <a:pt x="22" y="35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9" y="11"/>
                  </a:lnTo>
                  <a:lnTo>
                    <a:pt x="25" y="19"/>
                  </a:lnTo>
                  <a:lnTo>
                    <a:pt x="29" y="24"/>
                  </a:lnTo>
                  <a:lnTo>
                    <a:pt x="35" y="24"/>
                  </a:lnTo>
                  <a:lnTo>
                    <a:pt x="35" y="30"/>
                  </a:lnTo>
                  <a:lnTo>
                    <a:pt x="35" y="27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900" y="3312"/>
              <a:ext cx="271" cy="344"/>
            </a:xfrm>
            <a:custGeom>
              <a:avLst/>
              <a:gdLst>
                <a:gd name="T0" fmla="*/ 162 w 250"/>
                <a:gd name="T1" fmla="*/ 0 h 344"/>
                <a:gd name="T2" fmla="*/ 250 w 250"/>
                <a:gd name="T3" fmla="*/ 136 h 344"/>
                <a:gd name="T4" fmla="*/ 50 w 250"/>
                <a:gd name="T5" fmla="*/ 344 h 344"/>
                <a:gd name="T6" fmla="*/ 2 w 250"/>
                <a:gd name="T7" fmla="*/ 240 h 344"/>
                <a:gd name="T8" fmla="*/ 26 w 250"/>
                <a:gd name="T9" fmla="*/ 232 h 344"/>
                <a:gd name="T10" fmla="*/ 98 w 250"/>
                <a:gd name="T11" fmla="*/ 184 h 344"/>
                <a:gd name="T12" fmla="*/ 130 w 250"/>
                <a:gd name="T13" fmla="*/ 144 h 344"/>
                <a:gd name="T14" fmla="*/ 106 w 250"/>
                <a:gd name="T15" fmla="*/ 96 h 344"/>
                <a:gd name="T16" fmla="*/ 162 w 250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4">
                  <a:moveTo>
                    <a:pt x="162" y="0"/>
                  </a:moveTo>
                  <a:cubicBezTo>
                    <a:pt x="177" y="46"/>
                    <a:pt x="204" y="113"/>
                    <a:pt x="250" y="136"/>
                  </a:cubicBezTo>
                  <a:lnTo>
                    <a:pt x="50" y="344"/>
                  </a:lnTo>
                  <a:cubicBezTo>
                    <a:pt x="34" y="309"/>
                    <a:pt x="10" y="277"/>
                    <a:pt x="2" y="240"/>
                  </a:cubicBezTo>
                  <a:cubicBezTo>
                    <a:pt x="0" y="231"/>
                    <a:pt x="19" y="237"/>
                    <a:pt x="26" y="232"/>
                  </a:cubicBezTo>
                  <a:cubicBezTo>
                    <a:pt x="61" y="203"/>
                    <a:pt x="41" y="198"/>
                    <a:pt x="98" y="184"/>
                  </a:cubicBezTo>
                  <a:cubicBezTo>
                    <a:pt x="116" y="171"/>
                    <a:pt x="130" y="169"/>
                    <a:pt x="130" y="144"/>
                  </a:cubicBezTo>
                  <a:cubicBezTo>
                    <a:pt x="130" y="126"/>
                    <a:pt x="106" y="96"/>
                    <a:pt x="106" y="9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CCFF33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Freeform 109"/>
            <p:cNvSpPr>
              <a:spLocks/>
            </p:cNvSpPr>
            <p:nvPr/>
          </p:nvSpPr>
          <p:spPr bwMode="auto">
            <a:xfrm>
              <a:off x="356" y="2510"/>
              <a:ext cx="484" cy="435"/>
            </a:xfrm>
            <a:custGeom>
              <a:avLst/>
              <a:gdLst>
                <a:gd name="T0" fmla="*/ 24 w 495"/>
                <a:gd name="T1" fmla="*/ 162 h 499"/>
                <a:gd name="T2" fmla="*/ 19 w 495"/>
                <a:gd name="T3" fmla="*/ 138 h 499"/>
                <a:gd name="T4" fmla="*/ 39 w 495"/>
                <a:gd name="T5" fmla="*/ 113 h 499"/>
                <a:gd name="T6" fmla="*/ 50 w 495"/>
                <a:gd name="T7" fmla="*/ 85 h 499"/>
                <a:gd name="T8" fmla="*/ 64 w 495"/>
                <a:gd name="T9" fmla="*/ 69 h 499"/>
                <a:gd name="T10" fmla="*/ 98 w 495"/>
                <a:gd name="T11" fmla="*/ 73 h 499"/>
                <a:gd name="T12" fmla="*/ 134 w 495"/>
                <a:gd name="T13" fmla="*/ 53 h 499"/>
                <a:gd name="T14" fmla="*/ 168 w 495"/>
                <a:gd name="T15" fmla="*/ 21 h 499"/>
                <a:gd name="T16" fmla="*/ 192 w 495"/>
                <a:gd name="T17" fmla="*/ 0 h 499"/>
                <a:gd name="T18" fmla="*/ 218 w 495"/>
                <a:gd name="T19" fmla="*/ 17 h 499"/>
                <a:gd name="T20" fmla="*/ 257 w 495"/>
                <a:gd name="T21" fmla="*/ 25 h 499"/>
                <a:gd name="T22" fmla="*/ 302 w 495"/>
                <a:gd name="T23" fmla="*/ 17 h 499"/>
                <a:gd name="T24" fmla="*/ 341 w 495"/>
                <a:gd name="T25" fmla="*/ 25 h 499"/>
                <a:gd name="T26" fmla="*/ 381 w 495"/>
                <a:gd name="T27" fmla="*/ 32 h 499"/>
                <a:gd name="T28" fmla="*/ 410 w 495"/>
                <a:gd name="T29" fmla="*/ 45 h 499"/>
                <a:gd name="T30" fmla="*/ 429 w 495"/>
                <a:gd name="T31" fmla="*/ 77 h 499"/>
                <a:gd name="T32" fmla="*/ 449 w 495"/>
                <a:gd name="T33" fmla="*/ 105 h 499"/>
                <a:gd name="T34" fmla="*/ 449 w 495"/>
                <a:gd name="T35" fmla="*/ 138 h 499"/>
                <a:gd name="T36" fmla="*/ 425 w 495"/>
                <a:gd name="T37" fmla="*/ 162 h 499"/>
                <a:gd name="T38" fmla="*/ 415 w 495"/>
                <a:gd name="T39" fmla="*/ 199 h 499"/>
                <a:gd name="T40" fmla="*/ 444 w 495"/>
                <a:gd name="T41" fmla="*/ 243 h 499"/>
                <a:gd name="T42" fmla="*/ 460 w 495"/>
                <a:gd name="T43" fmla="*/ 272 h 499"/>
                <a:gd name="T44" fmla="*/ 484 w 495"/>
                <a:gd name="T45" fmla="*/ 296 h 499"/>
                <a:gd name="T46" fmla="*/ 494 w 495"/>
                <a:gd name="T47" fmla="*/ 332 h 499"/>
                <a:gd name="T48" fmla="*/ 479 w 495"/>
                <a:gd name="T49" fmla="*/ 369 h 499"/>
                <a:gd name="T50" fmla="*/ 405 w 495"/>
                <a:gd name="T51" fmla="*/ 413 h 499"/>
                <a:gd name="T52" fmla="*/ 360 w 495"/>
                <a:gd name="T53" fmla="*/ 429 h 499"/>
                <a:gd name="T54" fmla="*/ 321 w 495"/>
                <a:gd name="T55" fmla="*/ 425 h 499"/>
                <a:gd name="T56" fmla="*/ 286 w 495"/>
                <a:gd name="T57" fmla="*/ 429 h 499"/>
                <a:gd name="T58" fmla="*/ 257 w 495"/>
                <a:gd name="T59" fmla="*/ 449 h 499"/>
                <a:gd name="T60" fmla="*/ 232 w 495"/>
                <a:gd name="T61" fmla="*/ 486 h 499"/>
                <a:gd name="T62" fmla="*/ 187 w 495"/>
                <a:gd name="T63" fmla="*/ 494 h 499"/>
                <a:gd name="T64" fmla="*/ 158 w 495"/>
                <a:gd name="T65" fmla="*/ 490 h 499"/>
                <a:gd name="T66" fmla="*/ 124 w 495"/>
                <a:gd name="T67" fmla="*/ 470 h 499"/>
                <a:gd name="T68" fmla="*/ 108 w 495"/>
                <a:gd name="T69" fmla="*/ 445 h 499"/>
                <a:gd name="T70" fmla="*/ 108 w 495"/>
                <a:gd name="T71" fmla="*/ 417 h 499"/>
                <a:gd name="T72" fmla="*/ 118 w 495"/>
                <a:gd name="T73" fmla="*/ 389 h 499"/>
                <a:gd name="T74" fmla="*/ 103 w 495"/>
                <a:gd name="T75" fmla="*/ 348 h 499"/>
                <a:gd name="T76" fmla="*/ 64 w 495"/>
                <a:gd name="T77" fmla="*/ 336 h 499"/>
                <a:gd name="T78" fmla="*/ 54 w 495"/>
                <a:gd name="T79" fmla="*/ 312 h 499"/>
                <a:gd name="T80" fmla="*/ 24 w 495"/>
                <a:gd name="T81" fmla="*/ 263 h 499"/>
                <a:gd name="T82" fmla="*/ 0 w 495"/>
                <a:gd name="T83" fmla="*/ 239 h 499"/>
                <a:gd name="T84" fmla="*/ 24 w 495"/>
                <a:gd name="T85" fmla="*/ 210 h 499"/>
                <a:gd name="T86" fmla="*/ 34 w 495"/>
                <a:gd name="T87" fmla="*/ 1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5" h="499">
                  <a:moveTo>
                    <a:pt x="46" y="167"/>
                  </a:moveTo>
                  <a:lnTo>
                    <a:pt x="34" y="174"/>
                  </a:lnTo>
                  <a:lnTo>
                    <a:pt x="24" y="162"/>
                  </a:lnTo>
                  <a:lnTo>
                    <a:pt x="19" y="154"/>
                  </a:lnTo>
                  <a:lnTo>
                    <a:pt x="19" y="146"/>
                  </a:lnTo>
                  <a:lnTo>
                    <a:pt x="19" y="138"/>
                  </a:lnTo>
                  <a:lnTo>
                    <a:pt x="34" y="130"/>
                  </a:lnTo>
                  <a:lnTo>
                    <a:pt x="39" y="122"/>
                  </a:lnTo>
                  <a:lnTo>
                    <a:pt x="39" y="113"/>
                  </a:lnTo>
                  <a:lnTo>
                    <a:pt x="45" y="105"/>
                  </a:lnTo>
                  <a:lnTo>
                    <a:pt x="50" y="94"/>
                  </a:lnTo>
                  <a:lnTo>
                    <a:pt x="50" y="85"/>
                  </a:lnTo>
                  <a:lnTo>
                    <a:pt x="54" y="77"/>
                  </a:lnTo>
                  <a:lnTo>
                    <a:pt x="54" y="69"/>
                  </a:lnTo>
                  <a:lnTo>
                    <a:pt x="64" y="69"/>
                  </a:lnTo>
                  <a:lnTo>
                    <a:pt x="74" y="69"/>
                  </a:lnTo>
                  <a:lnTo>
                    <a:pt x="84" y="69"/>
                  </a:lnTo>
                  <a:lnTo>
                    <a:pt x="98" y="73"/>
                  </a:lnTo>
                  <a:lnTo>
                    <a:pt x="113" y="69"/>
                  </a:lnTo>
                  <a:lnTo>
                    <a:pt x="124" y="61"/>
                  </a:lnTo>
                  <a:lnTo>
                    <a:pt x="134" y="53"/>
                  </a:lnTo>
                  <a:lnTo>
                    <a:pt x="153" y="41"/>
                  </a:lnTo>
                  <a:lnTo>
                    <a:pt x="163" y="29"/>
                  </a:lnTo>
                  <a:lnTo>
                    <a:pt x="168" y="21"/>
                  </a:lnTo>
                  <a:lnTo>
                    <a:pt x="173" y="12"/>
                  </a:lnTo>
                  <a:lnTo>
                    <a:pt x="182" y="4"/>
                  </a:lnTo>
                  <a:lnTo>
                    <a:pt x="192" y="0"/>
                  </a:lnTo>
                  <a:lnTo>
                    <a:pt x="202" y="4"/>
                  </a:lnTo>
                  <a:lnTo>
                    <a:pt x="213" y="8"/>
                  </a:lnTo>
                  <a:lnTo>
                    <a:pt x="218" y="17"/>
                  </a:lnTo>
                  <a:lnTo>
                    <a:pt x="237" y="21"/>
                  </a:lnTo>
                  <a:lnTo>
                    <a:pt x="247" y="25"/>
                  </a:lnTo>
                  <a:lnTo>
                    <a:pt x="257" y="25"/>
                  </a:lnTo>
                  <a:lnTo>
                    <a:pt x="271" y="21"/>
                  </a:lnTo>
                  <a:lnTo>
                    <a:pt x="286" y="21"/>
                  </a:lnTo>
                  <a:lnTo>
                    <a:pt x="302" y="17"/>
                  </a:lnTo>
                  <a:lnTo>
                    <a:pt x="316" y="17"/>
                  </a:lnTo>
                  <a:lnTo>
                    <a:pt x="331" y="21"/>
                  </a:lnTo>
                  <a:lnTo>
                    <a:pt x="341" y="25"/>
                  </a:lnTo>
                  <a:lnTo>
                    <a:pt x="355" y="25"/>
                  </a:lnTo>
                  <a:lnTo>
                    <a:pt x="365" y="29"/>
                  </a:lnTo>
                  <a:lnTo>
                    <a:pt x="381" y="32"/>
                  </a:lnTo>
                  <a:lnTo>
                    <a:pt x="395" y="32"/>
                  </a:lnTo>
                  <a:lnTo>
                    <a:pt x="405" y="36"/>
                  </a:lnTo>
                  <a:lnTo>
                    <a:pt x="410" y="45"/>
                  </a:lnTo>
                  <a:lnTo>
                    <a:pt x="420" y="57"/>
                  </a:lnTo>
                  <a:lnTo>
                    <a:pt x="425" y="65"/>
                  </a:lnTo>
                  <a:lnTo>
                    <a:pt x="429" y="77"/>
                  </a:lnTo>
                  <a:lnTo>
                    <a:pt x="439" y="85"/>
                  </a:lnTo>
                  <a:lnTo>
                    <a:pt x="439" y="94"/>
                  </a:lnTo>
                  <a:lnTo>
                    <a:pt x="449" y="105"/>
                  </a:lnTo>
                  <a:lnTo>
                    <a:pt x="449" y="113"/>
                  </a:lnTo>
                  <a:lnTo>
                    <a:pt x="449" y="126"/>
                  </a:lnTo>
                  <a:lnTo>
                    <a:pt x="449" y="138"/>
                  </a:lnTo>
                  <a:lnTo>
                    <a:pt x="439" y="150"/>
                  </a:lnTo>
                  <a:lnTo>
                    <a:pt x="429" y="154"/>
                  </a:lnTo>
                  <a:lnTo>
                    <a:pt x="425" y="162"/>
                  </a:lnTo>
                  <a:lnTo>
                    <a:pt x="420" y="178"/>
                  </a:lnTo>
                  <a:lnTo>
                    <a:pt x="415" y="186"/>
                  </a:lnTo>
                  <a:lnTo>
                    <a:pt x="415" y="199"/>
                  </a:lnTo>
                  <a:lnTo>
                    <a:pt x="425" y="219"/>
                  </a:lnTo>
                  <a:lnTo>
                    <a:pt x="434" y="235"/>
                  </a:lnTo>
                  <a:lnTo>
                    <a:pt x="444" y="243"/>
                  </a:lnTo>
                  <a:lnTo>
                    <a:pt x="449" y="251"/>
                  </a:lnTo>
                  <a:lnTo>
                    <a:pt x="455" y="259"/>
                  </a:lnTo>
                  <a:lnTo>
                    <a:pt x="460" y="272"/>
                  </a:lnTo>
                  <a:lnTo>
                    <a:pt x="474" y="279"/>
                  </a:lnTo>
                  <a:lnTo>
                    <a:pt x="484" y="288"/>
                  </a:lnTo>
                  <a:lnTo>
                    <a:pt x="484" y="296"/>
                  </a:lnTo>
                  <a:lnTo>
                    <a:pt x="489" y="304"/>
                  </a:lnTo>
                  <a:lnTo>
                    <a:pt x="494" y="320"/>
                  </a:lnTo>
                  <a:lnTo>
                    <a:pt x="494" y="332"/>
                  </a:lnTo>
                  <a:lnTo>
                    <a:pt x="494" y="340"/>
                  </a:lnTo>
                  <a:lnTo>
                    <a:pt x="484" y="356"/>
                  </a:lnTo>
                  <a:lnTo>
                    <a:pt x="479" y="369"/>
                  </a:lnTo>
                  <a:lnTo>
                    <a:pt x="434" y="401"/>
                  </a:lnTo>
                  <a:lnTo>
                    <a:pt x="415" y="409"/>
                  </a:lnTo>
                  <a:lnTo>
                    <a:pt x="405" y="413"/>
                  </a:lnTo>
                  <a:lnTo>
                    <a:pt x="386" y="425"/>
                  </a:lnTo>
                  <a:lnTo>
                    <a:pt x="371" y="429"/>
                  </a:lnTo>
                  <a:lnTo>
                    <a:pt x="360" y="429"/>
                  </a:lnTo>
                  <a:lnTo>
                    <a:pt x="345" y="429"/>
                  </a:lnTo>
                  <a:lnTo>
                    <a:pt x="331" y="425"/>
                  </a:lnTo>
                  <a:lnTo>
                    <a:pt x="321" y="425"/>
                  </a:lnTo>
                  <a:lnTo>
                    <a:pt x="311" y="425"/>
                  </a:lnTo>
                  <a:lnTo>
                    <a:pt x="297" y="425"/>
                  </a:lnTo>
                  <a:lnTo>
                    <a:pt x="286" y="429"/>
                  </a:lnTo>
                  <a:lnTo>
                    <a:pt x="271" y="433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7" y="462"/>
                  </a:lnTo>
                  <a:lnTo>
                    <a:pt x="247" y="474"/>
                  </a:lnTo>
                  <a:lnTo>
                    <a:pt x="232" y="486"/>
                  </a:lnTo>
                  <a:lnTo>
                    <a:pt x="213" y="490"/>
                  </a:lnTo>
                  <a:lnTo>
                    <a:pt x="202" y="494"/>
                  </a:lnTo>
                  <a:lnTo>
                    <a:pt x="187" y="494"/>
                  </a:lnTo>
                  <a:lnTo>
                    <a:pt x="177" y="494"/>
                  </a:lnTo>
                  <a:lnTo>
                    <a:pt x="163" y="498"/>
                  </a:lnTo>
                  <a:lnTo>
                    <a:pt x="158" y="490"/>
                  </a:lnTo>
                  <a:lnTo>
                    <a:pt x="148" y="481"/>
                  </a:lnTo>
                  <a:lnTo>
                    <a:pt x="138" y="478"/>
                  </a:lnTo>
                  <a:lnTo>
                    <a:pt x="124" y="470"/>
                  </a:lnTo>
                  <a:lnTo>
                    <a:pt x="118" y="462"/>
                  </a:lnTo>
                  <a:lnTo>
                    <a:pt x="113" y="453"/>
                  </a:lnTo>
                  <a:lnTo>
                    <a:pt x="108" y="445"/>
                  </a:lnTo>
                  <a:lnTo>
                    <a:pt x="108" y="433"/>
                  </a:lnTo>
                  <a:lnTo>
                    <a:pt x="108" y="425"/>
                  </a:lnTo>
                  <a:lnTo>
                    <a:pt x="108" y="417"/>
                  </a:lnTo>
                  <a:lnTo>
                    <a:pt x="113" y="405"/>
                  </a:lnTo>
                  <a:lnTo>
                    <a:pt x="118" y="397"/>
                  </a:lnTo>
                  <a:lnTo>
                    <a:pt x="118" y="389"/>
                  </a:lnTo>
                  <a:lnTo>
                    <a:pt x="118" y="376"/>
                  </a:lnTo>
                  <a:lnTo>
                    <a:pt x="113" y="360"/>
                  </a:lnTo>
                  <a:lnTo>
                    <a:pt x="103" y="348"/>
                  </a:lnTo>
                  <a:lnTo>
                    <a:pt x="89" y="340"/>
                  </a:lnTo>
                  <a:lnTo>
                    <a:pt x="74" y="340"/>
                  </a:lnTo>
                  <a:lnTo>
                    <a:pt x="64" y="336"/>
                  </a:lnTo>
                  <a:lnTo>
                    <a:pt x="54" y="340"/>
                  </a:lnTo>
                  <a:lnTo>
                    <a:pt x="59" y="332"/>
                  </a:lnTo>
                  <a:lnTo>
                    <a:pt x="54" y="312"/>
                  </a:lnTo>
                  <a:lnTo>
                    <a:pt x="45" y="292"/>
                  </a:lnTo>
                  <a:lnTo>
                    <a:pt x="39" y="283"/>
                  </a:lnTo>
                  <a:lnTo>
                    <a:pt x="24" y="263"/>
                  </a:lnTo>
                  <a:lnTo>
                    <a:pt x="14" y="255"/>
                  </a:lnTo>
                  <a:lnTo>
                    <a:pt x="9" y="247"/>
                  </a:lnTo>
                  <a:lnTo>
                    <a:pt x="0" y="239"/>
                  </a:lnTo>
                  <a:lnTo>
                    <a:pt x="9" y="227"/>
                  </a:lnTo>
                  <a:lnTo>
                    <a:pt x="19" y="223"/>
                  </a:lnTo>
                  <a:lnTo>
                    <a:pt x="24" y="210"/>
                  </a:lnTo>
                  <a:lnTo>
                    <a:pt x="24" y="199"/>
                  </a:lnTo>
                  <a:lnTo>
                    <a:pt x="29" y="191"/>
                  </a:lnTo>
                  <a:lnTo>
                    <a:pt x="34" y="182"/>
                  </a:lnTo>
                  <a:lnTo>
                    <a:pt x="34" y="174"/>
                  </a:lnTo>
                  <a:lnTo>
                    <a:pt x="46" y="1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10"/>
            <p:cNvSpPr>
              <a:spLocks/>
            </p:cNvSpPr>
            <p:nvPr/>
          </p:nvSpPr>
          <p:spPr bwMode="auto">
            <a:xfrm>
              <a:off x="377" y="3096"/>
              <a:ext cx="339" cy="250"/>
            </a:xfrm>
            <a:custGeom>
              <a:avLst/>
              <a:gdLst>
                <a:gd name="T0" fmla="*/ 36 w 313"/>
                <a:gd name="T1" fmla="*/ 155 h 250"/>
                <a:gd name="T2" fmla="*/ 39 w 313"/>
                <a:gd name="T3" fmla="*/ 141 h 250"/>
                <a:gd name="T4" fmla="*/ 39 w 313"/>
                <a:gd name="T5" fmla="*/ 127 h 250"/>
                <a:gd name="T6" fmla="*/ 31 w 313"/>
                <a:gd name="T7" fmla="*/ 113 h 250"/>
                <a:gd name="T8" fmla="*/ 8 w 313"/>
                <a:gd name="T9" fmla="*/ 87 h 250"/>
                <a:gd name="T10" fmla="*/ 0 w 313"/>
                <a:gd name="T11" fmla="*/ 76 h 250"/>
                <a:gd name="T12" fmla="*/ 8 w 313"/>
                <a:gd name="T13" fmla="*/ 66 h 250"/>
                <a:gd name="T14" fmla="*/ 18 w 313"/>
                <a:gd name="T15" fmla="*/ 54 h 250"/>
                <a:gd name="T16" fmla="*/ 34 w 313"/>
                <a:gd name="T17" fmla="*/ 46 h 250"/>
                <a:gd name="T18" fmla="*/ 46 w 313"/>
                <a:gd name="T19" fmla="*/ 40 h 250"/>
                <a:gd name="T20" fmla="*/ 54 w 313"/>
                <a:gd name="T21" fmla="*/ 34 h 250"/>
                <a:gd name="T22" fmla="*/ 60 w 313"/>
                <a:gd name="T23" fmla="*/ 28 h 250"/>
                <a:gd name="T24" fmla="*/ 73 w 313"/>
                <a:gd name="T25" fmla="*/ 18 h 250"/>
                <a:gd name="T26" fmla="*/ 83 w 313"/>
                <a:gd name="T27" fmla="*/ 14 h 250"/>
                <a:gd name="T28" fmla="*/ 96 w 313"/>
                <a:gd name="T29" fmla="*/ 10 h 250"/>
                <a:gd name="T30" fmla="*/ 109 w 313"/>
                <a:gd name="T31" fmla="*/ 8 h 250"/>
                <a:gd name="T32" fmla="*/ 133 w 313"/>
                <a:gd name="T33" fmla="*/ 4 h 250"/>
                <a:gd name="T34" fmla="*/ 151 w 313"/>
                <a:gd name="T35" fmla="*/ 2 h 250"/>
                <a:gd name="T36" fmla="*/ 166 w 313"/>
                <a:gd name="T37" fmla="*/ 2 h 250"/>
                <a:gd name="T38" fmla="*/ 177 w 313"/>
                <a:gd name="T39" fmla="*/ 0 h 250"/>
                <a:gd name="T40" fmla="*/ 190 w 313"/>
                <a:gd name="T41" fmla="*/ 8 h 250"/>
                <a:gd name="T42" fmla="*/ 205 w 313"/>
                <a:gd name="T43" fmla="*/ 22 h 250"/>
                <a:gd name="T44" fmla="*/ 211 w 313"/>
                <a:gd name="T45" fmla="*/ 30 h 250"/>
                <a:gd name="T46" fmla="*/ 221 w 313"/>
                <a:gd name="T47" fmla="*/ 36 h 250"/>
                <a:gd name="T48" fmla="*/ 239 w 313"/>
                <a:gd name="T49" fmla="*/ 50 h 250"/>
                <a:gd name="T50" fmla="*/ 258 w 313"/>
                <a:gd name="T51" fmla="*/ 62 h 250"/>
                <a:gd name="T52" fmla="*/ 284 w 313"/>
                <a:gd name="T53" fmla="*/ 74 h 250"/>
                <a:gd name="T54" fmla="*/ 307 w 313"/>
                <a:gd name="T55" fmla="*/ 78 h 250"/>
                <a:gd name="T56" fmla="*/ 304 w 313"/>
                <a:gd name="T57" fmla="*/ 85 h 250"/>
                <a:gd name="T58" fmla="*/ 286 w 313"/>
                <a:gd name="T59" fmla="*/ 94 h 250"/>
                <a:gd name="T60" fmla="*/ 260 w 313"/>
                <a:gd name="T61" fmla="*/ 107 h 250"/>
                <a:gd name="T62" fmla="*/ 237 w 313"/>
                <a:gd name="T63" fmla="*/ 123 h 250"/>
                <a:gd name="T64" fmla="*/ 213 w 313"/>
                <a:gd name="T65" fmla="*/ 139 h 250"/>
                <a:gd name="T66" fmla="*/ 195 w 313"/>
                <a:gd name="T67" fmla="*/ 153 h 250"/>
                <a:gd name="T68" fmla="*/ 185 w 313"/>
                <a:gd name="T69" fmla="*/ 163 h 250"/>
                <a:gd name="T70" fmla="*/ 174 w 313"/>
                <a:gd name="T71" fmla="*/ 173 h 250"/>
                <a:gd name="T72" fmla="*/ 172 w 313"/>
                <a:gd name="T73" fmla="*/ 183 h 250"/>
                <a:gd name="T74" fmla="*/ 161 w 313"/>
                <a:gd name="T75" fmla="*/ 191 h 250"/>
                <a:gd name="T76" fmla="*/ 146 w 313"/>
                <a:gd name="T77" fmla="*/ 207 h 250"/>
                <a:gd name="T78" fmla="*/ 119 w 313"/>
                <a:gd name="T79" fmla="*/ 219 h 250"/>
                <a:gd name="T80" fmla="*/ 93 w 313"/>
                <a:gd name="T81" fmla="*/ 233 h 250"/>
                <a:gd name="T82" fmla="*/ 75 w 313"/>
                <a:gd name="T83" fmla="*/ 239 h 250"/>
                <a:gd name="T84" fmla="*/ 60 w 313"/>
                <a:gd name="T85" fmla="*/ 247 h 250"/>
                <a:gd name="T86" fmla="*/ 49 w 313"/>
                <a:gd name="T87" fmla="*/ 249 h 250"/>
                <a:gd name="T88" fmla="*/ 34 w 313"/>
                <a:gd name="T89" fmla="*/ 227 h 250"/>
                <a:gd name="T90" fmla="*/ 28 w 313"/>
                <a:gd name="T91" fmla="*/ 213 h 250"/>
                <a:gd name="T92" fmla="*/ 23 w 313"/>
                <a:gd name="T93" fmla="*/ 199 h 250"/>
                <a:gd name="T94" fmla="*/ 23 w 313"/>
                <a:gd name="T95" fmla="*/ 185 h 250"/>
                <a:gd name="T96" fmla="*/ 21 w 313"/>
                <a:gd name="T97" fmla="*/ 175 h 250"/>
                <a:gd name="T98" fmla="*/ 18 w 313"/>
                <a:gd name="T99" fmla="*/ 165 h 250"/>
                <a:gd name="T100" fmla="*/ 26 w 313"/>
                <a:gd name="T101" fmla="*/ 157 h 250"/>
                <a:gd name="T102" fmla="*/ 39 w 313"/>
                <a:gd name="T103" fmla="*/ 1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3" h="250">
                  <a:moveTo>
                    <a:pt x="34" y="160"/>
                  </a:moveTo>
                  <a:lnTo>
                    <a:pt x="36" y="155"/>
                  </a:lnTo>
                  <a:lnTo>
                    <a:pt x="39" y="145"/>
                  </a:lnTo>
                  <a:lnTo>
                    <a:pt x="39" y="141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6" y="121"/>
                  </a:lnTo>
                  <a:lnTo>
                    <a:pt x="31" y="113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8" y="66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28" y="48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4" y="34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73" y="18"/>
                  </a:lnTo>
                  <a:lnTo>
                    <a:pt x="78" y="16"/>
                  </a:lnTo>
                  <a:lnTo>
                    <a:pt x="83" y="14"/>
                  </a:lnTo>
                  <a:lnTo>
                    <a:pt x="89" y="12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25" y="8"/>
                  </a:lnTo>
                  <a:lnTo>
                    <a:pt x="133" y="4"/>
                  </a:lnTo>
                  <a:lnTo>
                    <a:pt x="143" y="2"/>
                  </a:lnTo>
                  <a:lnTo>
                    <a:pt x="151" y="2"/>
                  </a:lnTo>
                  <a:lnTo>
                    <a:pt x="158" y="2"/>
                  </a:lnTo>
                  <a:lnTo>
                    <a:pt x="166" y="2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7" y="4"/>
                  </a:lnTo>
                  <a:lnTo>
                    <a:pt x="190" y="8"/>
                  </a:lnTo>
                  <a:lnTo>
                    <a:pt x="198" y="14"/>
                  </a:lnTo>
                  <a:lnTo>
                    <a:pt x="205" y="22"/>
                  </a:lnTo>
                  <a:lnTo>
                    <a:pt x="208" y="26"/>
                  </a:lnTo>
                  <a:lnTo>
                    <a:pt x="211" y="30"/>
                  </a:lnTo>
                  <a:lnTo>
                    <a:pt x="216" y="32"/>
                  </a:lnTo>
                  <a:lnTo>
                    <a:pt x="221" y="36"/>
                  </a:lnTo>
                  <a:lnTo>
                    <a:pt x="226" y="42"/>
                  </a:lnTo>
                  <a:lnTo>
                    <a:pt x="239" y="50"/>
                  </a:lnTo>
                  <a:lnTo>
                    <a:pt x="250" y="58"/>
                  </a:lnTo>
                  <a:lnTo>
                    <a:pt x="258" y="62"/>
                  </a:lnTo>
                  <a:lnTo>
                    <a:pt x="270" y="68"/>
                  </a:lnTo>
                  <a:lnTo>
                    <a:pt x="284" y="74"/>
                  </a:lnTo>
                  <a:lnTo>
                    <a:pt x="297" y="76"/>
                  </a:lnTo>
                  <a:lnTo>
                    <a:pt x="307" y="78"/>
                  </a:lnTo>
                  <a:lnTo>
                    <a:pt x="312" y="82"/>
                  </a:lnTo>
                  <a:lnTo>
                    <a:pt x="304" y="85"/>
                  </a:lnTo>
                  <a:lnTo>
                    <a:pt x="297" y="89"/>
                  </a:lnTo>
                  <a:lnTo>
                    <a:pt x="286" y="94"/>
                  </a:lnTo>
                  <a:lnTo>
                    <a:pt x="270" y="100"/>
                  </a:lnTo>
                  <a:lnTo>
                    <a:pt x="260" y="107"/>
                  </a:lnTo>
                  <a:lnTo>
                    <a:pt x="247" y="116"/>
                  </a:lnTo>
                  <a:lnTo>
                    <a:pt x="237" y="123"/>
                  </a:lnTo>
                  <a:lnTo>
                    <a:pt x="226" y="129"/>
                  </a:lnTo>
                  <a:lnTo>
                    <a:pt x="213" y="139"/>
                  </a:lnTo>
                  <a:lnTo>
                    <a:pt x="203" y="149"/>
                  </a:lnTo>
                  <a:lnTo>
                    <a:pt x="195" y="153"/>
                  </a:lnTo>
                  <a:lnTo>
                    <a:pt x="190" y="159"/>
                  </a:lnTo>
                  <a:lnTo>
                    <a:pt x="185" y="163"/>
                  </a:lnTo>
                  <a:lnTo>
                    <a:pt x="179" y="167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2" y="183"/>
                  </a:lnTo>
                  <a:lnTo>
                    <a:pt x="166" y="187"/>
                  </a:lnTo>
                  <a:lnTo>
                    <a:pt x="161" y="191"/>
                  </a:lnTo>
                  <a:lnTo>
                    <a:pt x="154" y="201"/>
                  </a:lnTo>
                  <a:lnTo>
                    <a:pt x="146" y="207"/>
                  </a:lnTo>
                  <a:lnTo>
                    <a:pt x="133" y="215"/>
                  </a:lnTo>
                  <a:lnTo>
                    <a:pt x="119" y="219"/>
                  </a:lnTo>
                  <a:lnTo>
                    <a:pt x="107" y="227"/>
                  </a:lnTo>
                  <a:lnTo>
                    <a:pt x="93" y="233"/>
                  </a:lnTo>
                  <a:lnTo>
                    <a:pt x="81" y="237"/>
                  </a:lnTo>
                  <a:lnTo>
                    <a:pt x="75" y="239"/>
                  </a:lnTo>
                  <a:lnTo>
                    <a:pt x="67" y="243"/>
                  </a:lnTo>
                  <a:lnTo>
                    <a:pt x="60" y="247"/>
                  </a:lnTo>
                  <a:lnTo>
                    <a:pt x="54" y="249"/>
                  </a:lnTo>
                  <a:lnTo>
                    <a:pt x="49" y="249"/>
                  </a:lnTo>
                  <a:lnTo>
                    <a:pt x="42" y="239"/>
                  </a:lnTo>
                  <a:lnTo>
                    <a:pt x="34" y="227"/>
                  </a:lnTo>
                  <a:lnTo>
                    <a:pt x="31" y="221"/>
                  </a:lnTo>
                  <a:lnTo>
                    <a:pt x="28" y="213"/>
                  </a:lnTo>
                  <a:lnTo>
                    <a:pt x="28" y="207"/>
                  </a:lnTo>
                  <a:lnTo>
                    <a:pt x="23" y="199"/>
                  </a:lnTo>
                  <a:lnTo>
                    <a:pt x="23" y="191"/>
                  </a:lnTo>
                  <a:lnTo>
                    <a:pt x="23" y="185"/>
                  </a:lnTo>
                  <a:lnTo>
                    <a:pt x="23" y="179"/>
                  </a:lnTo>
                  <a:lnTo>
                    <a:pt x="21" y="175"/>
                  </a:lnTo>
                  <a:lnTo>
                    <a:pt x="21" y="169"/>
                  </a:lnTo>
                  <a:lnTo>
                    <a:pt x="18" y="165"/>
                  </a:lnTo>
                  <a:lnTo>
                    <a:pt x="18" y="161"/>
                  </a:lnTo>
                  <a:lnTo>
                    <a:pt x="26" y="157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4" y="15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11"/>
            <p:cNvSpPr>
              <a:spLocks/>
            </p:cNvSpPr>
            <p:nvPr/>
          </p:nvSpPr>
          <p:spPr bwMode="auto">
            <a:xfrm>
              <a:off x="788" y="3263"/>
              <a:ext cx="345" cy="302"/>
            </a:xfrm>
            <a:custGeom>
              <a:avLst/>
              <a:gdLst>
                <a:gd name="T0" fmla="*/ 134 w 318"/>
                <a:gd name="T1" fmla="*/ 280 h 302"/>
                <a:gd name="T2" fmla="*/ 97 w 318"/>
                <a:gd name="T3" fmla="*/ 260 h 302"/>
                <a:gd name="T4" fmla="*/ 73 w 318"/>
                <a:gd name="T5" fmla="*/ 252 h 302"/>
                <a:gd name="T6" fmla="*/ 32 w 318"/>
                <a:gd name="T7" fmla="*/ 240 h 302"/>
                <a:gd name="T8" fmla="*/ 5 w 318"/>
                <a:gd name="T9" fmla="*/ 228 h 302"/>
                <a:gd name="T10" fmla="*/ 5 w 318"/>
                <a:gd name="T11" fmla="*/ 211 h 302"/>
                <a:gd name="T12" fmla="*/ 14 w 318"/>
                <a:gd name="T13" fmla="*/ 191 h 302"/>
                <a:gd name="T14" fmla="*/ 23 w 318"/>
                <a:gd name="T15" fmla="*/ 179 h 302"/>
                <a:gd name="T16" fmla="*/ 41 w 318"/>
                <a:gd name="T17" fmla="*/ 159 h 302"/>
                <a:gd name="T18" fmla="*/ 51 w 318"/>
                <a:gd name="T19" fmla="*/ 142 h 302"/>
                <a:gd name="T20" fmla="*/ 55 w 318"/>
                <a:gd name="T21" fmla="*/ 114 h 302"/>
                <a:gd name="T22" fmla="*/ 55 w 318"/>
                <a:gd name="T23" fmla="*/ 86 h 302"/>
                <a:gd name="T24" fmla="*/ 51 w 318"/>
                <a:gd name="T25" fmla="*/ 65 h 302"/>
                <a:gd name="T26" fmla="*/ 46 w 318"/>
                <a:gd name="T27" fmla="*/ 45 h 302"/>
                <a:gd name="T28" fmla="*/ 69 w 318"/>
                <a:gd name="T29" fmla="*/ 45 h 302"/>
                <a:gd name="T30" fmla="*/ 87 w 318"/>
                <a:gd name="T31" fmla="*/ 49 h 302"/>
                <a:gd name="T32" fmla="*/ 106 w 318"/>
                <a:gd name="T33" fmla="*/ 45 h 302"/>
                <a:gd name="T34" fmla="*/ 129 w 318"/>
                <a:gd name="T35" fmla="*/ 37 h 302"/>
                <a:gd name="T36" fmla="*/ 161 w 318"/>
                <a:gd name="T37" fmla="*/ 28 h 302"/>
                <a:gd name="T38" fmla="*/ 180 w 318"/>
                <a:gd name="T39" fmla="*/ 21 h 302"/>
                <a:gd name="T40" fmla="*/ 207 w 318"/>
                <a:gd name="T41" fmla="*/ 17 h 302"/>
                <a:gd name="T42" fmla="*/ 234 w 318"/>
                <a:gd name="T43" fmla="*/ 4 h 302"/>
                <a:gd name="T44" fmla="*/ 253 w 318"/>
                <a:gd name="T45" fmla="*/ 0 h 302"/>
                <a:gd name="T46" fmla="*/ 266 w 318"/>
                <a:gd name="T47" fmla="*/ 25 h 302"/>
                <a:gd name="T48" fmla="*/ 276 w 318"/>
                <a:gd name="T49" fmla="*/ 53 h 302"/>
                <a:gd name="T50" fmla="*/ 290 w 318"/>
                <a:gd name="T51" fmla="*/ 77 h 302"/>
                <a:gd name="T52" fmla="*/ 299 w 318"/>
                <a:gd name="T53" fmla="*/ 86 h 302"/>
                <a:gd name="T54" fmla="*/ 317 w 318"/>
                <a:gd name="T55" fmla="*/ 101 h 302"/>
                <a:gd name="T56" fmla="*/ 308 w 318"/>
                <a:gd name="T57" fmla="*/ 130 h 302"/>
                <a:gd name="T58" fmla="*/ 285 w 318"/>
                <a:gd name="T59" fmla="*/ 159 h 302"/>
                <a:gd name="T60" fmla="*/ 266 w 318"/>
                <a:gd name="T61" fmla="*/ 183 h 302"/>
                <a:gd name="T62" fmla="*/ 248 w 318"/>
                <a:gd name="T63" fmla="*/ 195 h 302"/>
                <a:gd name="T64" fmla="*/ 230 w 318"/>
                <a:gd name="T65" fmla="*/ 195 h 302"/>
                <a:gd name="T66" fmla="*/ 198 w 318"/>
                <a:gd name="T67" fmla="*/ 195 h 302"/>
                <a:gd name="T68" fmla="*/ 166 w 318"/>
                <a:gd name="T69" fmla="*/ 203 h 302"/>
                <a:gd name="T70" fmla="*/ 147 w 318"/>
                <a:gd name="T71" fmla="*/ 211 h 302"/>
                <a:gd name="T72" fmla="*/ 134 w 318"/>
                <a:gd name="T73" fmla="*/ 232 h 302"/>
                <a:gd name="T74" fmla="*/ 119 w 318"/>
                <a:gd name="T75" fmla="*/ 252 h 302"/>
                <a:gd name="T76" fmla="*/ 119 w 318"/>
                <a:gd name="T77" fmla="*/ 272 h 302"/>
                <a:gd name="T78" fmla="*/ 115 w 318"/>
                <a:gd name="T79" fmla="*/ 293 h 302"/>
                <a:gd name="T80" fmla="*/ 110 w 318"/>
                <a:gd name="T81" fmla="*/ 293 h 302"/>
                <a:gd name="T82" fmla="*/ 110 w 318"/>
                <a:gd name="T83" fmla="*/ 27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8" h="302">
                  <a:moveTo>
                    <a:pt x="119" y="268"/>
                  </a:moveTo>
                  <a:lnTo>
                    <a:pt x="134" y="280"/>
                  </a:lnTo>
                  <a:lnTo>
                    <a:pt x="119" y="268"/>
                  </a:lnTo>
                  <a:lnTo>
                    <a:pt x="97" y="260"/>
                  </a:lnTo>
                  <a:lnTo>
                    <a:pt x="83" y="252"/>
                  </a:lnTo>
                  <a:lnTo>
                    <a:pt x="73" y="252"/>
                  </a:lnTo>
                  <a:lnTo>
                    <a:pt x="55" y="244"/>
                  </a:lnTo>
                  <a:lnTo>
                    <a:pt x="32" y="240"/>
                  </a:lnTo>
                  <a:lnTo>
                    <a:pt x="14" y="235"/>
                  </a:lnTo>
                  <a:lnTo>
                    <a:pt x="5" y="228"/>
                  </a:lnTo>
                  <a:lnTo>
                    <a:pt x="0" y="220"/>
                  </a:lnTo>
                  <a:lnTo>
                    <a:pt x="5" y="211"/>
                  </a:lnTo>
                  <a:lnTo>
                    <a:pt x="9" y="203"/>
                  </a:lnTo>
                  <a:lnTo>
                    <a:pt x="14" y="191"/>
                  </a:lnTo>
                  <a:lnTo>
                    <a:pt x="14" y="183"/>
                  </a:lnTo>
                  <a:lnTo>
                    <a:pt x="23" y="179"/>
                  </a:lnTo>
                  <a:lnTo>
                    <a:pt x="28" y="171"/>
                  </a:lnTo>
                  <a:lnTo>
                    <a:pt x="41" y="159"/>
                  </a:lnTo>
                  <a:lnTo>
                    <a:pt x="51" y="155"/>
                  </a:lnTo>
                  <a:lnTo>
                    <a:pt x="51" y="142"/>
                  </a:lnTo>
                  <a:lnTo>
                    <a:pt x="55" y="126"/>
                  </a:lnTo>
                  <a:lnTo>
                    <a:pt x="55" y="114"/>
                  </a:lnTo>
                  <a:lnTo>
                    <a:pt x="55" y="101"/>
                  </a:lnTo>
                  <a:lnTo>
                    <a:pt x="55" y="86"/>
                  </a:lnTo>
                  <a:lnTo>
                    <a:pt x="51" y="77"/>
                  </a:lnTo>
                  <a:lnTo>
                    <a:pt x="51" y="65"/>
                  </a:lnTo>
                  <a:lnTo>
                    <a:pt x="46" y="53"/>
                  </a:lnTo>
                  <a:lnTo>
                    <a:pt x="46" y="45"/>
                  </a:lnTo>
                  <a:lnTo>
                    <a:pt x="55" y="45"/>
                  </a:lnTo>
                  <a:lnTo>
                    <a:pt x="69" y="45"/>
                  </a:lnTo>
                  <a:lnTo>
                    <a:pt x="78" y="45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06" y="45"/>
                  </a:lnTo>
                  <a:lnTo>
                    <a:pt x="119" y="37"/>
                  </a:lnTo>
                  <a:lnTo>
                    <a:pt x="129" y="37"/>
                  </a:lnTo>
                  <a:lnTo>
                    <a:pt x="143" y="32"/>
                  </a:lnTo>
                  <a:lnTo>
                    <a:pt x="161" y="28"/>
                  </a:lnTo>
                  <a:lnTo>
                    <a:pt x="170" y="25"/>
                  </a:lnTo>
                  <a:lnTo>
                    <a:pt x="180" y="21"/>
                  </a:lnTo>
                  <a:lnTo>
                    <a:pt x="198" y="17"/>
                  </a:lnTo>
                  <a:lnTo>
                    <a:pt x="207" y="17"/>
                  </a:lnTo>
                  <a:lnTo>
                    <a:pt x="216" y="12"/>
                  </a:lnTo>
                  <a:lnTo>
                    <a:pt x="234" y="4"/>
                  </a:lnTo>
                  <a:lnTo>
                    <a:pt x="244" y="4"/>
                  </a:lnTo>
                  <a:lnTo>
                    <a:pt x="253" y="0"/>
                  </a:lnTo>
                  <a:lnTo>
                    <a:pt x="258" y="12"/>
                  </a:lnTo>
                  <a:lnTo>
                    <a:pt x="266" y="25"/>
                  </a:lnTo>
                  <a:lnTo>
                    <a:pt x="276" y="41"/>
                  </a:lnTo>
                  <a:lnTo>
                    <a:pt x="276" y="53"/>
                  </a:lnTo>
                  <a:lnTo>
                    <a:pt x="285" y="69"/>
                  </a:lnTo>
                  <a:lnTo>
                    <a:pt x="290" y="77"/>
                  </a:lnTo>
                  <a:lnTo>
                    <a:pt x="290" y="86"/>
                  </a:lnTo>
                  <a:lnTo>
                    <a:pt x="299" y="86"/>
                  </a:lnTo>
                  <a:lnTo>
                    <a:pt x="312" y="90"/>
                  </a:lnTo>
                  <a:lnTo>
                    <a:pt x="317" y="101"/>
                  </a:lnTo>
                  <a:lnTo>
                    <a:pt x="312" y="114"/>
                  </a:lnTo>
                  <a:lnTo>
                    <a:pt x="308" y="130"/>
                  </a:lnTo>
                  <a:lnTo>
                    <a:pt x="299" y="146"/>
                  </a:lnTo>
                  <a:lnTo>
                    <a:pt x="285" y="159"/>
                  </a:lnTo>
                  <a:lnTo>
                    <a:pt x="276" y="171"/>
                  </a:lnTo>
                  <a:lnTo>
                    <a:pt x="266" y="183"/>
                  </a:lnTo>
                  <a:lnTo>
                    <a:pt x="258" y="191"/>
                  </a:lnTo>
                  <a:lnTo>
                    <a:pt x="248" y="195"/>
                  </a:lnTo>
                  <a:lnTo>
                    <a:pt x="239" y="199"/>
                  </a:lnTo>
                  <a:lnTo>
                    <a:pt x="230" y="195"/>
                  </a:lnTo>
                  <a:lnTo>
                    <a:pt x="216" y="195"/>
                  </a:lnTo>
                  <a:lnTo>
                    <a:pt x="198" y="195"/>
                  </a:lnTo>
                  <a:lnTo>
                    <a:pt x="184" y="195"/>
                  </a:lnTo>
                  <a:lnTo>
                    <a:pt x="166" y="203"/>
                  </a:lnTo>
                  <a:lnTo>
                    <a:pt x="156" y="207"/>
                  </a:lnTo>
                  <a:lnTo>
                    <a:pt x="147" y="211"/>
                  </a:lnTo>
                  <a:lnTo>
                    <a:pt x="138" y="224"/>
                  </a:lnTo>
                  <a:lnTo>
                    <a:pt x="134" y="232"/>
                  </a:lnTo>
                  <a:lnTo>
                    <a:pt x="124" y="244"/>
                  </a:lnTo>
                  <a:lnTo>
                    <a:pt x="119" y="252"/>
                  </a:lnTo>
                  <a:lnTo>
                    <a:pt x="119" y="260"/>
                  </a:lnTo>
                  <a:lnTo>
                    <a:pt x="119" y="272"/>
                  </a:lnTo>
                  <a:lnTo>
                    <a:pt x="119" y="284"/>
                  </a:lnTo>
                  <a:lnTo>
                    <a:pt x="115" y="293"/>
                  </a:lnTo>
                  <a:lnTo>
                    <a:pt x="110" y="301"/>
                  </a:lnTo>
                  <a:lnTo>
                    <a:pt x="110" y="293"/>
                  </a:lnTo>
                  <a:lnTo>
                    <a:pt x="110" y="280"/>
                  </a:lnTo>
                  <a:lnTo>
                    <a:pt x="110" y="272"/>
                  </a:lnTo>
                  <a:lnTo>
                    <a:pt x="119" y="268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12"/>
            <p:cNvSpPr>
              <a:spLocks/>
            </p:cNvSpPr>
            <p:nvPr/>
          </p:nvSpPr>
          <p:spPr bwMode="auto">
            <a:xfrm>
              <a:off x="475" y="3318"/>
              <a:ext cx="457" cy="365"/>
            </a:xfrm>
            <a:custGeom>
              <a:avLst/>
              <a:gdLst>
                <a:gd name="T0" fmla="*/ 21 w 422"/>
                <a:gd name="T1" fmla="*/ 119 h 365"/>
                <a:gd name="T2" fmla="*/ 16 w 422"/>
                <a:gd name="T3" fmla="*/ 101 h 365"/>
                <a:gd name="T4" fmla="*/ 34 w 422"/>
                <a:gd name="T5" fmla="*/ 83 h 365"/>
                <a:gd name="T6" fmla="*/ 42 w 422"/>
                <a:gd name="T7" fmla="*/ 62 h 365"/>
                <a:gd name="T8" fmla="*/ 54 w 422"/>
                <a:gd name="T9" fmla="*/ 50 h 365"/>
                <a:gd name="T10" fmla="*/ 84 w 422"/>
                <a:gd name="T11" fmla="*/ 53 h 365"/>
                <a:gd name="T12" fmla="*/ 114 w 422"/>
                <a:gd name="T13" fmla="*/ 39 h 365"/>
                <a:gd name="T14" fmla="*/ 143 w 422"/>
                <a:gd name="T15" fmla="*/ 15 h 365"/>
                <a:gd name="T16" fmla="*/ 164 w 422"/>
                <a:gd name="T17" fmla="*/ 0 h 365"/>
                <a:gd name="T18" fmla="*/ 185 w 422"/>
                <a:gd name="T19" fmla="*/ 12 h 365"/>
                <a:gd name="T20" fmla="*/ 219 w 422"/>
                <a:gd name="T21" fmla="*/ 18 h 365"/>
                <a:gd name="T22" fmla="*/ 257 w 422"/>
                <a:gd name="T23" fmla="*/ 12 h 365"/>
                <a:gd name="T24" fmla="*/ 291 w 422"/>
                <a:gd name="T25" fmla="*/ 18 h 365"/>
                <a:gd name="T26" fmla="*/ 324 w 422"/>
                <a:gd name="T27" fmla="*/ 24 h 365"/>
                <a:gd name="T28" fmla="*/ 349 w 422"/>
                <a:gd name="T29" fmla="*/ 33 h 365"/>
                <a:gd name="T30" fmla="*/ 366 w 422"/>
                <a:gd name="T31" fmla="*/ 56 h 365"/>
                <a:gd name="T32" fmla="*/ 383 w 422"/>
                <a:gd name="T33" fmla="*/ 77 h 365"/>
                <a:gd name="T34" fmla="*/ 383 w 422"/>
                <a:gd name="T35" fmla="*/ 101 h 365"/>
                <a:gd name="T36" fmla="*/ 362 w 422"/>
                <a:gd name="T37" fmla="*/ 119 h 365"/>
                <a:gd name="T38" fmla="*/ 354 w 422"/>
                <a:gd name="T39" fmla="*/ 145 h 365"/>
                <a:gd name="T40" fmla="*/ 379 w 422"/>
                <a:gd name="T41" fmla="*/ 177 h 365"/>
                <a:gd name="T42" fmla="*/ 392 w 422"/>
                <a:gd name="T43" fmla="*/ 199 h 365"/>
                <a:gd name="T44" fmla="*/ 412 w 422"/>
                <a:gd name="T45" fmla="*/ 216 h 365"/>
                <a:gd name="T46" fmla="*/ 421 w 422"/>
                <a:gd name="T47" fmla="*/ 243 h 365"/>
                <a:gd name="T48" fmla="*/ 408 w 422"/>
                <a:gd name="T49" fmla="*/ 269 h 365"/>
                <a:gd name="T50" fmla="*/ 345 w 422"/>
                <a:gd name="T51" fmla="*/ 302 h 365"/>
                <a:gd name="T52" fmla="*/ 307 w 422"/>
                <a:gd name="T53" fmla="*/ 314 h 365"/>
                <a:gd name="T54" fmla="*/ 274 w 422"/>
                <a:gd name="T55" fmla="*/ 311 h 365"/>
                <a:gd name="T56" fmla="*/ 244 w 422"/>
                <a:gd name="T57" fmla="*/ 314 h 365"/>
                <a:gd name="T58" fmla="*/ 219 w 422"/>
                <a:gd name="T59" fmla="*/ 328 h 365"/>
                <a:gd name="T60" fmla="*/ 198 w 422"/>
                <a:gd name="T61" fmla="*/ 355 h 365"/>
                <a:gd name="T62" fmla="*/ 160 w 422"/>
                <a:gd name="T63" fmla="*/ 361 h 365"/>
                <a:gd name="T64" fmla="*/ 135 w 422"/>
                <a:gd name="T65" fmla="*/ 358 h 365"/>
                <a:gd name="T66" fmla="*/ 105 w 422"/>
                <a:gd name="T67" fmla="*/ 343 h 365"/>
                <a:gd name="T68" fmla="*/ 92 w 422"/>
                <a:gd name="T69" fmla="*/ 325 h 365"/>
                <a:gd name="T70" fmla="*/ 92 w 422"/>
                <a:gd name="T71" fmla="*/ 305 h 365"/>
                <a:gd name="T72" fmla="*/ 101 w 422"/>
                <a:gd name="T73" fmla="*/ 284 h 365"/>
                <a:gd name="T74" fmla="*/ 88 w 422"/>
                <a:gd name="T75" fmla="*/ 254 h 365"/>
                <a:gd name="T76" fmla="*/ 54 w 422"/>
                <a:gd name="T77" fmla="*/ 246 h 365"/>
                <a:gd name="T78" fmla="*/ 46 w 422"/>
                <a:gd name="T79" fmla="*/ 228 h 365"/>
                <a:gd name="T80" fmla="*/ 21 w 422"/>
                <a:gd name="T81" fmla="*/ 193 h 365"/>
                <a:gd name="T82" fmla="*/ 0 w 422"/>
                <a:gd name="T83" fmla="*/ 174 h 365"/>
                <a:gd name="T84" fmla="*/ 21 w 422"/>
                <a:gd name="T85" fmla="*/ 154 h 365"/>
                <a:gd name="T86" fmla="*/ 29 w 422"/>
                <a:gd name="T87" fmla="*/ 1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2" h="365">
                  <a:moveTo>
                    <a:pt x="39" y="122"/>
                  </a:moveTo>
                  <a:lnTo>
                    <a:pt x="29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29" y="95"/>
                  </a:lnTo>
                  <a:lnTo>
                    <a:pt x="34" y="89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63" y="50"/>
                  </a:lnTo>
                  <a:lnTo>
                    <a:pt x="72" y="50"/>
                  </a:lnTo>
                  <a:lnTo>
                    <a:pt x="84" y="53"/>
                  </a:lnTo>
                  <a:lnTo>
                    <a:pt x="97" y="50"/>
                  </a:lnTo>
                  <a:lnTo>
                    <a:pt x="105" y="45"/>
                  </a:lnTo>
                  <a:lnTo>
                    <a:pt x="114" y="39"/>
                  </a:lnTo>
                  <a:lnTo>
                    <a:pt x="130" y="30"/>
                  </a:lnTo>
                  <a:lnTo>
                    <a:pt x="139" y="21"/>
                  </a:lnTo>
                  <a:lnTo>
                    <a:pt x="143" y="15"/>
                  </a:lnTo>
                  <a:lnTo>
                    <a:pt x="147" y="9"/>
                  </a:lnTo>
                  <a:lnTo>
                    <a:pt x="155" y="3"/>
                  </a:lnTo>
                  <a:lnTo>
                    <a:pt x="164" y="0"/>
                  </a:lnTo>
                  <a:lnTo>
                    <a:pt x="173" y="3"/>
                  </a:lnTo>
                  <a:lnTo>
                    <a:pt x="181" y="6"/>
                  </a:lnTo>
                  <a:lnTo>
                    <a:pt x="185" y="12"/>
                  </a:lnTo>
                  <a:lnTo>
                    <a:pt x="202" y="15"/>
                  </a:lnTo>
                  <a:lnTo>
                    <a:pt x="211" y="18"/>
                  </a:lnTo>
                  <a:lnTo>
                    <a:pt x="219" y="18"/>
                  </a:lnTo>
                  <a:lnTo>
                    <a:pt x="231" y="15"/>
                  </a:lnTo>
                  <a:lnTo>
                    <a:pt x="244" y="15"/>
                  </a:lnTo>
                  <a:lnTo>
                    <a:pt x="257" y="12"/>
                  </a:lnTo>
                  <a:lnTo>
                    <a:pt x="269" y="12"/>
                  </a:lnTo>
                  <a:lnTo>
                    <a:pt x="282" y="15"/>
                  </a:lnTo>
                  <a:lnTo>
                    <a:pt x="291" y="18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24" y="24"/>
                  </a:lnTo>
                  <a:lnTo>
                    <a:pt x="337" y="24"/>
                  </a:lnTo>
                  <a:lnTo>
                    <a:pt x="345" y="27"/>
                  </a:lnTo>
                  <a:lnTo>
                    <a:pt x="349" y="33"/>
                  </a:lnTo>
                  <a:lnTo>
                    <a:pt x="358" y="42"/>
                  </a:lnTo>
                  <a:lnTo>
                    <a:pt x="362" y="48"/>
                  </a:lnTo>
                  <a:lnTo>
                    <a:pt x="366" y="56"/>
                  </a:lnTo>
                  <a:lnTo>
                    <a:pt x="374" y="62"/>
                  </a:lnTo>
                  <a:lnTo>
                    <a:pt x="374" y="68"/>
                  </a:lnTo>
                  <a:lnTo>
                    <a:pt x="383" y="77"/>
                  </a:lnTo>
                  <a:lnTo>
                    <a:pt x="383" y="83"/>
                  </a:lnTo>
                  <a:lnTo>
                    <a:pt x="383" y="92"/>
                  </a:lnTo>
                  <a:lnTo>
                    <a:pt x="383" y="101"/>
                  </a:lnTo>
                  <a:lnTo>
                    <a:pt x="374" y="110"/>
                  </a:lnTo>
                  <a:lnTo>
                    <a:pt x="366" y="113"/>
                  </a:lnTo>
                  <a:lnTo>
                    <a:pt x="362" y="119"/>
                  </a:lnTo>
                  <a:lnTo>
                    <a:pt x="358" y="130"/>
                  </a:lnTo>
                  <a:lnTo>
                    <a:pt x="354" y="136"/>
                  </a:lnTo>
                  <a:lnTo>
                    <a:pt x="354" y="145"/>
                  </a:lnTo>
                  <a:lnTo>
                    <a:pt x="362" y="160"/>
                  </a:lnTo>
                  <a:lnTo>
                    <a:pt x="370" y="172"/>
                  </a:lnTo>
                  <a:lnTo>
                    <a:pt x="379" y="177"/>
                  </a:lnTo>
                  <a:lnTo>
                    <a:pt x="383" y="184"/>
                  </a:lnTo>
                  <a:lnTo>
                    <a:pt x="387" y="190"/>
                  </a:lnTo>
                  <a:lnTo>
                    <a:pt x="392" y="199"/>
                  </a:lnTo>
                  <a:lnTo>
                    <a:pt x="404" y="204"/>
                  </a:lnTo>
                  <a:lnTo>
                    <a:pt x="412" y="210"/>
                  </a:lnTo>
                  <a:lnTo>
                    <a:pt x="412" y="216"/>
                  </a:lnTo>
                  <a:lnTo>
                    <a:pt x="417" y="222"/>
                  </a:lnTo>
                  <a:lnTo>
                    <a:pt x="421" y="234"/>
                  </a:lnTo>
                  <a:lnTo>
                    <a:pt x="421" y="243"/>
                  </a:lnTo>
                  <a:lnTo>
                    <a:pt x="421" y="249"/>
                  </a:lnTo>
                  <a:lnTo>
                    <a:pt x="412" y="260"/>
                  </a:lnTo>
                  <a:lnTo>
                    <a:pt x="408" y="269"/>
                  </a:lnTo>
                  <a:lnTo>
                    <a:pt x="370" y="293"/>
                  </a:lnTo>
                  <a:lnTo>
                    <a:pt x="354" y="299"/>
                  </a:lnTo>
                  <a:lnTo>
                    <a:pt x="345" y="302"/>
                  </a:lnTo>
                  <a:lnTo>
                    <a:pt x="329" y="311"/>
                  </a:lnTo>
                  <a:lnTo>
                    <a:pt x="316" y="314"/>
                  </a:lnTo>
                  <a:lnTo>
                    <a:pt x="307" y="314"/>
                  </a:lnTo>
                  <a:lnTo>
                    <a:pt x="294" y="314"/>
                  </a:lnTo>
                  <a:lnTo>
                    <a:pt x="282" y="311"/>
                  </a:lnTo>
                  <a:lnTo>
                    <a:pt x="274" y="311"/>
                  </a:lnTo>
                  <a:lnTo>
                    <a:pt x="265" y="311"/>
                  </a:lnTo>
                  <a:lnTo>
                    <a:pt x="253" y="311"/>
                  </a:lnTo>
                  <a:lnTo>
                    <a:pt x="244" y="314"/>
                  </a:lnTo>
                  <a:lnTo>
                    <a:pt x="231" y="317"/>
                  </a:lnTo>
                  <a:lnTo>
                    <a:pt x="223" y="320"/>
                  </a:lnTo>
                  <a:lnTo>
                    <a:pt x="219" y="328"/>
                  </a:lnTo>
                  <a:lnTo>
                    <a:pt x="219" y="337"/>
                  </a:lnTo>
                  <a:lnTo>
                    <a:pt x="211" y="346"/>
                  </a:lnTo>
                  <a:lnTo>
                    <a:pt x="198" y="355"/>
                  </a:lnTo>
                  <a:lnTo>
                    <a:pt x="181" y="358"/>
                  </a:lnTo>
                  <a:lnTo>
                    <a:pt x="173" y="361"/>
                  </a:lnTo>
                  <a:lnTo>
                    <a:pt x="160" y="361"/>
                  </a:lnTo>
                  <a:lnTo>
                    <a:pt x="151" y="361"/>
                  </a:lnTo>
                  <a:lnTo>
                    <a:pt x="139" y="364"/>
                  </a:lnTo>
                  <a:lnTo>
                    <a:pt x="135" y="358"/>
                  </a:lnTo>
                  <a:lnTo>
                    <a:pt x="126" y="352"/>
                  </a:lnTo>
                  <a:lnTo>
                    <a:pt x="117" y="349"/>
                  </a:lnTo>
                  <a:lnTo>
                    <a:pt x="105" y="343"/>
                  </a:lnTo>
                  <a:lnTo>
                    <a:pt x="101" y="337"/>
                  </a:lnTo>
                  <a:lnTo>
                    <a:pt x="97" y="331"/>
                  </a:lnTo>
                  <a:lnTo>
                    <a:pt x="92" y="325"/>
                  </a:lnTo>
                  <a:lnTo>
                    <a:pt x="92" y="317"/>
                  </a:lnTo>
                  <a:lnTo>
                    <a:pt x="92" y="311"/>
                  </a:lnTo>
                  <a:lnTo>
                    <a:pt x="92" y="305"/>
                  </a:lnTo>
                  <a:lnTo>
                    <a:pt x="97" y="296"/>
                  </a:lnTo>
                  <a:lnTo>
                    <a:pt x="101" y="290"/>
                  </a:lnTo>
                  <a:lnTo>
                    <a:pt x="101" y="284"/>
                  </a:lnTo>
                  <a:lnTo>
                    <a:pt x="101" y="275"/>
                  </a:lnTo>
                  <a:lnTo>
                    <a:pt x="97" y="263"/>
                  </a:lnTo>
                  <a:lnTo>
                    <a:pt x="88" y="254"/>
                  </a:lnTo>
                  <a:lnTo>
                    <a:pt x="76" y="249"/>
                  </a:lnTo>
                  <a:lnTo>
                    <a:pt x="63" y="249"/>
                  </a:lnTo>
                  <a:lnTo>
                    <a:pt x="54" y="246"/>
                  </a:lnTo>
                  <a:lnTo>
                    <a:pt x="46" y="249"/>
                  </a:lnTo>
                  <a:lnTo>
                    <a:pt x="50" y="243"/>
                  </a:lnTo>
                  <a:lnTo>
                    <a:pt x="46" y="228"/>
                  </a:lnTo>
                  <a:lnTo>
                    <a:pt x="38" y="213"/>
                  </a:lnTo>
                  <a:lnTo>
                    <a:pt x="34" y="207"/>
                  </a:lnTo>
                  <a:lnTo>
                    <a:pt x="21" y="193"/>
                  </a:lnTo>
                  <a:lnTo>
                    <a:pt x="12" y="187"/>
                  </a:lnTo>
                  <a:lnTo>
                    <a:pt x="8" y="180"/>
                  </a:lnTo>
                  <a:lnTo>
                    <a:pt x="0" y="174"/>
                  </a:lnTo>
                  <a:lnTo>
                    <a:pt x="8" y="166"/>
                  </a:lnTo>
                  <a:lnTo>
                    <a:pt x="16" y="163"/>
                  </a:lnTo>
                  <a:lnTo>
                    <a:pt x="21" y="154"/>
                  </a:lnTo>
                  <a:lnTo>
                    <a:pt x="21" y="145"/>
                  </a:lnTo>
                  <a:lnTo>
                    <a:pt x="25" y="139"/>
                  </a:lnTo>
                  <a:lnTo>
                    <a:pt x="29" y="133"/>
                  </a:lnTo>
                  <a:lnTo>
                    <a:pt x="29" y="127"/>
                  </a:lnTo>
                  <a:lnTo>
                    <a:pt x="39" y="122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13"/>
            <p:cNvSpPr>
              <a:spLocks/>
            </p:cNvSpPr>
            <p:nvPr/>
          </p:nvSpPr>
          <p:spPr bwMode="auto">
            <a:xfrm>
              <a:off x="814" y="3077"/>
              <a:ext cx="202" cy="186"/>
            </a:xfrm>
            <a:custGeom>
              <a:avLst/>
              <a:gdLst>
                <a:gd name="T0" fmla="*/ 88 w 186"/>
                <a:gd name="T1" fmla="*/ 157 h 186"/>
                <a:gd name="T2" fmla="*/ 79 w 186"/>
                <a:gd name="T3" fmla="*/ 157 h 186"/>
                <a:gd name="T4" fmla="*/ 69 w 186"/>
                <a:gd name="T5" fmla="*/ 157 h 186"/>
                <a:gd name="T6" fmla="*/ 56 w 186"/>
                <a:gd name="T7" fmla="*/ 161 h 186"/>
                <a:gd name="T8" fmla="*/ 46 w 186"/>
                <a:gd name="T9" fmla="*/ 161 h 186"/>
                <a:gd name="T10" fmla="*/ 46 w 186"/>
                <a:gd name="T11" fmla="*/ 169 h 186"/>
                <a:gd name="T12" fmla="*/ 37 w 186"/>
                <a:gd name="T13" fmla="*/ 177 h 186"/>
                <a:gd name="T14" fmla="*/ 28 w 186"/>
                <a:gd name="T15" fmla="*/ 181 h 186"/>
                <a:gd name="T16" fmla="*/ 14 w 186"/>
                <a:gd name="T17" fmla="*/ 185 h 186"/>
                <a:gd name="T18" fmla="*/ 5 w 186"/>
                <a:gd name="T19" fmla="*/ 185 h 186"/>
                <a:gd name="T20" fmla="*/ 0 w 186"/>
                <a:gd name="T21" fmla="*/ 177 h 186"/>
                <a:gd name="T22" fmla="*/ 0 w 186"/>
                <a:gd name="T23" fmla="*/ 161 h 186"/>
                <a:gd name="T24" fmla="*/ 0 w 186"/>
                <a:gd name="T25" fmla="*/ 153 h 186"/>
                <a:gd name="T26" fmla="*/ 9 w 186"/>
                <a:gd name="T27" fmla="*/ 141 h 186"/>
                <a:gd name="T28" fmla="*/ 14 w 186"/>
                <a:gd name="T29" fmla="*/ 129 h 186"/>
                <a:gd name="T30" fmla="*/ 19 w 186"/>
                <a:gd name="T31" fmla="*/ 121 h 186"/>
                <a:gd name="T32" fmla="*/ 32 w 186"/>
                <a:gd name="T33" fmla="*/ 113 h 186"/>
                <a:gd name="T34" fmla="*/ 37 w 186"/>
                <a:gd name="T35" fmla="*/ 104 h 186"/>
                <a:gd name="T36" fmla="*/ 37 w 186"/>
                <a:gd name="T37" fmla="*/ 93 h 186"/>
                <a:gd name="T38" fmla="*/ 37 w 186"/>
                <a:gd name="T39" fmla="*/ 85 h 186"/>
                <a:gd name="T40" fmla="*/ 42 w 186"/>
                <a:gd name="T41" fmla="*/ 76 h 186"/>
                <a:gd name="T42" fmla="*/ 46 w 186"/>
                <a:gd name="T43" fmla="*/ 68 h 186"/>
                <a:gd name="T44" fmla="*/ 51 w 186"/>
                <a:gd name="T45" fmla="*/ 57 h 186"/>
                <a:gd name="T46" fmla="*/ 51 w 186"/>
                <a:gd name="T47" fmla="*/ 48 h 186"/>
                <a:gd name="T48" fmla="*/ 56 w 186"/>
                <a:gd name="T49" fmla="*/ 40 h 186"/>
                <a:gd name="T50" fmla="*/ 69 w 186"/>
                <a:gd name="T51" fmla="*/ 29 h 186"/>
                <a:gd name="T52" fmla="*/ 79 w 186"/>
                <a:gd name="T53" fmla="*/ 25 h 186"/>
                <a:gd name="T54" fmla="*/ 93 w 186"/>
                <a:gd name="T55" fmla="*/ 20 h 186"/>
                <a:gd name="T56" fmla="*/ 102 w 186"/>
                <a:gd name="T57" fmla="*/ 20 h 186"/>
                <a:gd name="T58" fmla="*/ 111 w 186"/>
                <a:gd name="T59" fmla="*/ 12 h 186"/>
                <a:gd name="T60" fmla="*/ 120 w 186"/>
                <a:gd name="T61" fmla="*/ 12 h 186"/>
                <a:gd name="T62" fmla="*/ 130 w 186"/>
                <a:gd name="T63" fmla="*/ 8 h 186"/>
                <a:gd name="T64" fmla="*/ 139 w 186"/>
                <a:gd name="T65" fmla="*/ 4 h 186"/>
                <a:gd name="T66" fmla="*/ 153 w 186"/>
                <a:gd name="T67" fmla="*/ 0 h 186"/>
                <a:gd name="T68" fmla="*/ 162 w 186"/>
                <a:gd name="T69" fmla="*/ 4 h 186"/>
                <a:gd name="T70" fmla="*/ 172 w 186"/>
                <a:gd name="T71" fmla="*/ 8 h 186"/>
                <a:gd name="T72" fmla="*/ 176 w 186"/>
                <a:gd name="T73" fmla="*/ 16 h 186"/>
                <a:gd name="T74" fmla="*/ 176 w 186"/>
                <a:gd name="T75" fmla="*/ 25 h 186"/>
                <a:gd name="T76" fmla="*/ 185 w 186"/>
                <a:gd name="T77" fmla="*/ 36 h 186"/>
                <a:gd name="T78" fmla="*/ 185 w 186"/>
                <a:gd name="T79" fmla="*/ 44 h 186"/>
                <a:gd name="T80" fmla="*/ 185 w 186"/>
                <a:gd name="T81" fmla="*/ 53 h 186"/>
                <a:gd name="T82" fmla="*/ 181 w 186"/>
                <a:gd name="T83" fmla="*/ 65 h 186"/>
                <a:gd name="T84" fmla="*/ 176 w 186"/>
                <a:gd name="T85" fmla="*/ 76 h 186"/>
                <a:gd name="T86" fmla="*/ 167 w 186"/>
                <a:gd name="T87" fmla="*/ 81 h 186"/>
                <a:gd name="T88" fmla="*/ 162 w 186"/>
                <a:gd name="T89" fmla="*/ 89 h 186"/>
                <a:gd name="T90" fmla="*/ 157 w 186"/>
                <a:gd name="T91" fmla="*/ 97 h 186"/>
                <a:gd name="T92" fmla="*/ 148 w 186"/>
                <a:gd name="T93" fmla="*/ 104 h 186"/>
                <a:gd name="T94" fmla="*/ 143 w 186"/>
                <a:gd name="T95" fmla="*/ 113 h 186"/>
                <a:gd name="T96" fmla="*/ 135 w 186"/>
                <a:gd name="T97" fmla="*/ 121 h 186"/>
                <a:gd name="T98" fmla="*/ 125 w 186"/>
                <a:gd name="T99" fmla="*/ 129 h 186"/>
                <a:gd name="T100" fmla="*/ 116 w 186"/>
                <a:gd name="T101" fmla="*/ 145 h 186"/>
                <a:gd name="T102" fmla="*/ 106 w 186"/>
                <a:gd name="T103" fmla="*/ 153 h 186"/>
                <a:gd name="T104" fmla="*/ 88 w 186"/>
                <a:gd name="T105" fmla="*/ 157 h 186"/>
                <a:gd name="T106" fmla="*/ 88 w 186"/>
                <a:gd name="T107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86">
                  <a:moveTo>
                    <a:pt x="88" y="157"/>
                  </a:moveTo>
                  <a:lnTo>
                    <a:pt x="79" y="157"/>
                  </a:lnTo>
                  <a:lnTo>
                    <a:pt x="69" y="157"/>
                  </a:lnTo>
                  <a:lnTo>
                    <a:pt x="56" y="161"/>
                  </a:lnTo>
                  <a:lnTo>
                    <a:pt x="46" y="161"/>
                  </a:lnTo>
                  <a:lnTo>
                    <a:pt x="46" y="169"/>
                  </a:lnTo>
                  <a:lnTo>
                    <a:pt x="37" y="177"/>
                  </a:lnTo>
                  <a:lnTo>
                    <a:pt x="28" y="181"/>
                  </a:lnTo>
                  <a:lnTo>
                    <a:pt x="14" y="185"/>
                  </a:lnTo>
                  <a:lnTo>
                    <a:pt x="5" y="185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9" y="141"/>
                  </a:lnTo>
                  <a:lnTo>
                    <a:pt x="14" y="129"/>
                  </a:lnTo>
                  <a:lnTo>
                    <a:pt x="19" y="121"/>
                  </a:lnTo>
                  <a:lnTo>
                    <a:pt x="32" y="113"/>
                  </a:lnTo>
                  <a:lnTo>
                    <a:pt x="37" y="104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42" y="76"/>
                  </a:lnTo>
                  <a:lnTo>
                    <a:pt x="46" y="68"/>
                  </a:lnTo>
                  <a:lnTo>
                    <a:pt x="51" y="57"/>
                  </a:lnTo>
                  <a:lnTo>
                    <a:pt x="51" y="48"/>
                  </a:lnTo>
                  <a:lnTo>
                    <a:pt x="56" y="40"/>
                  </a:lnTo>
                  <a:lnTo>
                    <a:pt x="69" y="29"/>
                  </a:lnTo>
                  <a:lnTo>
                    <a:pt x="79" y="25"/>
                  </a:lnTo>
                  <a:lnTo>
                    <a:pt x="93" y="20"/>
                  </a:lnTo>
                  <a:lnTo>
                    <a:pt x="102" y="20"/>
                  </a:lnTo>
                  <a:lnTo>
                    <a:pt x="111" y="12"/>
                  </a:lnTo>
                  <a:lnTo>
                    <a:pt x="120" y="12"/>
                  </a:lnTo>
                  <a:lnTo>
                    <a:pt x="130" y="8"/>
                  </a:lnTo>
                  <a:lnTo>
                    <a:pt x="139" y="4"/>
                  </a:lnTo>
                  <a:lnTo>
                    <a:pt x="153" y="0"/>
                  </a:lnTo>
                  <a:lnTo>
                    <a:pt x="162" y="4"/>
                  </a:lnTo>
                  <a:lnTo>
                    <a:pt x="172" y="8"/>
                  </a:lnTo>
                  <a:lnTo>
                    <a:pt x="176" y="16"/>
                  </a:lnTo>
                  <a:lnTo>
                    <a:pt x="176" y="25"/>
                  </a:lnTo>
                  <a:lnTo>
                    <a:pt x="185" y="36"/>
                  </a:lnTo>
                  <a:lnTo>
                    <a:pt x="185" y="44"/>
                  </a:lnTo>
                  <a:lnTo>
                    <a:pt x="185" y="53"/>
                  </a:lnTo>
                  <a:lnTo>
                    <a:pt x="181" y="65"/>
                  </a:lnTo>
                  <a:lnTo>
                    <a:pt x="176" y="76"/>
                  </a:lnTo>
                  <a:lnTo>
                    <a:pt x="167" y="81"/>
                  </a:lnTo>
                  <a:lnTo>
                    <a:pt x="162" y="89"/>
                  </a:lnTo>
                  <a:lnTo>
                    <a:pt x="157" y="97"/>
                  </a:lnTo>
                  <a:lnTo>
                    <a:pt x="148" y="104"/>
                  </a:lnTo>
                  <a:lnTo>
                    <a:pt x="143" y="113"/>
                  </a:lnTo>
                  <a:lnTo>
                    <a:pt x="135" y="121"/>
                  </a:lnTo>
                  <a:lnTo>
                    <a:pt x="125" y="129"/>
                  </a:lnTo>
                  <a:lnTo>
                    <a:pt x="116" y="145"/>
                  </a:lnTo>
                  <a:lnTo>
                    <a:pt x="106" y="153"/>
                  </a:lnTo>
                  <a:lnTo>
                    <a:pt x="88" y="157"/>
                  </a:lnTo>
                  <a:lnTo>
                    <a:pt x="88" y="15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>
              <a:off x="675" y="3044"/>
              <a:ext cx="151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15"/>
            <p:cNvSpPr>
              <a:spLocks/>
            </p:cNvSpPr>
            <p:nvPr/>
          </p:nvSpPr>
          <p:spPr bwMode="auto">
            <a:xfrm>
              <a:off x="1354" y="3427"/>
              <a:ext cx="318" cy="247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16"/>
            <p:cNvSpPr>
              <a:spLocks/>
            </p:cNvSpPr>
            <p:nvPr/>
          </p:nvSpPr>
          <p:spPr bwMode="auto">
            <a:xfrm>
              <a:off x="381" y="3631"/>
              <a:ext cx="496" cy="114"/>
            </a:xfrm>
            <a:custGeom>
              <a:avLst/>
              <a:gdLst>
                <a:gd name="T0" fmla="*/ 9 w 458"/>
                <a:gd name="T1" fmla="*/ 105 h 114"/>
                <a:gd name="T2" fmla="*/ 28 w 458"/>
                <a:gd name="T3" fmla="*/ 101 h 114"/>
                <a:gd name="T4" fmla="*/ 28 w 458"/>
                <a:gd name="T5" fmla="*/ 81 h 114"/>
                <a:gd name="T6" fmla="*/ 37 w 458"/>
                <a:gd name="T7" fmla="*/ 64 h 114"/>
                <a:gd name="T8" fmla="*/ 56 w 458"/>
                <a:gd name="T9" fmla="*/ 61 h 114"/>
                <a:gd name="T10" fmla="*/ 70 w 458"/>
                <a:gd name="T11" fmla="*/ 53 h 114"/>
                <a:gd name="T12" fmla="*/ 88 w 458"/>
                <a:gd name="T13" fmla="*/ 73 h 114"/>
                <a:gd name="T14" fmla="*/ 107 w 458"/>
                <a:gd name="T15" fmla="*/ 85 h 114"/>
                <a:gd name="T16" fmla="*/ 129 w 458"/>
                <a:gd name="T17" fmla="*/ 93 h 114"/>
                <a:gd name="T18" fmla="*/ 148 w 458"/>
                <a:gd name="T19" fmla="*/ 101 h 114"/>
                <a:gd name="T20" fmla="*/ 166 w 458"/>
                <a:gd name="T21" fmla="*/ 113 h 114"/>
                <a:gd name="T22" fmla="*/ 176 w 458"/>
                <a:gd name="T23" fmla="*/ 89 h 114"/>
                <a:gd name="T24" fmla="*/ 166 w 458"/>
                <a:gd name="T25" fmla="*/ 68 h 114"/>
                <a:gd name="T26" fmla="*/ 157 w 458"/>
                <a:gd name="T27" fmla="*/ 49 h 114"/>
                <a:gd name="T28" fmla="*/ 176 w 458"/>
                <a:gd name="T29" fmla="*/ 45 h 114"/>
                <a:gd name="T30" fmla="*/ 203 w 458"/>
                <a:gd name="T31" fmla="*/ 45 h 114"/>
                <a:gd name="T32" fmla="*/ 222 w 458"/>
                <a:gd name="T33" fmla="*/ 49 h 114"/>
                <a:gd name="T34" fmla="*/ 245 w 458"/>
                <a:gd name="T35" fmla="*/ 61 h 114"/>
                <a:gd name="T36" fmla="*/ 263 w 458"/>
                <a:gd name="T37" fmla="*/ 61 h 114"/>
                <a:gd name="T38" fmla="*/ 281 w 458"/>
                <a:gd name="T39" fmla="*/ 81 h 114"/>
                <a:gd name="T40" fmla="*/ 300 w 458"/>
                <a:gd name="T41" fmla="*/ 81 h 114"/>
                <a:gd name="T42" fmla="*/ 318 w 458"/>
                <a:gd name="T43" fmla="*/ 68 h 114"/>
                <a:gd name="T44" fmla="*/ 328 w 458"/>
                <a:gd name="T45" fmla="*/ 49 h 114"/>
                <a:gd name="T46" fmla="*/ 337 w 458"/>
                <a:gd name="T47" fmla="*/ 36 h 114"/>
                <a:gd name="T48" fmla="*/ 360 w 458"/>
                <a:gd name="T49" fmla="*/ 16 h 114"/>
                <a:gd name="T50" fmla="*/ 374 w 458"/>
                <a:gd name="T51" fmla="*/ 8 h 114"/>
                <a:gd name="T52" fmla="*/ 401 w 458"/>
                <a:gd name="T53" fmla="*/ 4 h 114"/>
                <a:gd name="T54" fmla="*/ 415 w 458"/>
                <a:gd name="T55" fmla="*/ 8 h 114"/>
                <a:gd name="T56" fmla="*/ 438 w 458"/>
                <a:gd name="T57" fmla="*/ 25 h 114"/>
                <a:gd name="T58" fmla="*/ 452 w 458"/>
                <a:gd name="T59" fmla="*/ 45 h 114"/>
                <a:gd name="T60" fmla="*/ 457 w 458"/>
                <a:gd name="T61" fmla="*/ 61 h 114"/>
                <a:gd name="T62" fmla="*/ 433 w 458"/>
                <a:gd name="T63" fmla="*/ 77 h 114"/>
                <a:gd name="T64" fmla="*/ 411 w 458"/>
                <a:gd name="T65" fmla="*/ 77 h 114"/>
                <a:gd name="T66" fmla="*/ 392 w 458"/>
                <a:gd name="T67" fmla="*/ 73 h 114"/>
                <a:gd name="T68" fmla="*/ 365 w 458"/>
                <a:gd name="T69" fmla="*/ 81 h 114"/>
                <a:gd name="T70" fmla="*/ 337 w 458"/>
                <a:gd name="T71" fmla="*/ 85 h 114"/>
                <a:gd name="T72" fmla="*/ 318 w 458"/>
                <a:gd name="T73" fmla="*/ 93 h 114"/>
                <a:gd name="T74" fmla="*/ 309 w 458"/>
                <a:gd name="T75" fmla="*/ 109 h 114"/>
                <a:gd name="T76" fmla="*/ 286 w 458"/>
                <a:gd name="T77" fmla="*/ 113 h 114"/>
                <a:gd name="T78" fmla="*/ 263 w 458"/>
                <a:gd name="T79" fmla="*/ 113 h 114"/>
                <a:gd name="T80" fmla="*/ 245 w 458"/>
                <a:gd name="T81" fmla="*/ 113 h 114"/>
                <a:gd name="T82" fmla="*/ 222 w 458"/>
                <a:gd name="T83" fmla="*/ 113 h 114"/>
                <a:gd name="T84" fmla="*/ 203 w 458"/>
                <a:gd name="T85" fmla="*/ 113 h 114"/>
                <a:gd name="T86" fmla="*/ 176 w 458"/>
                <a:gd name="T87" fmla="*/ 113 h 114"/>
                <a:gd name="T88" fmla="*/ 157 w 458"/>
                <a:gd name="T89" fmla="*/ 109 h 114"/>
                <a:gd name="T90" fmla="*/ 134 w 458"/>
                <a:gd name="T91" fmla="*/ 113 h 114"/>
                <a:gd name="T92" fmla="*/ 115 w 458"/>
                <a:gd name="T93" fmla="*/ 109 h 114"/>
                <a:gd name="T94" fmla="*/ 92 w 458"/>
                <a:gd name="T95" fmla="*/ 109 h 114"/>
                <a:gd name="T96" fmla="*/ 74 w 458"/>
                <a:gd name="T97" fmla="*/ 109 h 114"/>
                <a:gd name="T98" fmla="*/ 51 w 458"/>
                <a:gd name="T99" fmla="*/ 109 h 114"/>
                <a:gd name="T100" fmla="*/ 28 w 458"/>
                <a:gd name="T101" fmla="*/ 113 h 114"/>
                <a:gd name="T102" fmla="*/ 9 w 458"/>
                <a:gd name="T10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8" h="114">
                  <a:moveTo>
                    <a:pt x="0" y="109"/>
                  </a:moveTo>
                  <a:lnTo>
                    <a:pt x="9" y="105"/>
                  </a:lnTo>
                  <a:lnTo>
                    <a:pt x="19" y="101"/>
                  </a:lnTo>
                  <a:lnTo>
                    <a:pt x="28" y="101"/>
                  </a:lnTo>
                  <a:lnTo>
                    <a:pt x="28" y="89"/>
                  </a:lnTo>
                  <a:lnTo>
                    <a:pt x="28" y="81"/>
                  </a:lnTo>
                  <a:lnTo>
                    <a:pt x="28" y="73"/>
                  </a:lnTo>
                  <a:lnTo>
                    <a:pt x="37" y="64"/>
                  </a:lnTo>
                  <a:lnTo>
                    <a:pt x="46" y="64"/>
                  </a:lnTo>
                  <a:lnTo>
                    <a:pt x="56" y="61"/>
                  </a:lnTo>
                  <a:lnTo>
                    <a:pt x="60" y="53"/>
                  </a:lnTo>
                  <a:lnTo>
                    <a:pt x="70" y="53"/>
                  </a:lnTo>
                  <a:lnTo>
                    <a:pt x="83" y="61"/>
                  </a:lnTo>
                  <a:lnTo>
                    <a:pt x="88" y="73"/>
                  </a:lnTo>
                  <a:lnTo>
                    <a:pt x="97" y="81"/>
                  </a:lnTo>
                  <a:lnTo>
                    <a:pt x="107" y="85"/>
                  </a:lnTo>
                  <a:lnTo>
                    <a:pt x="120" y="89"/>
                  </a:lnTo>
                  <a:lnTo>
                    <a:pt x="129" y="93"/>
                  </a:lnTo>
                  <a:lnTo>
                    <a:pt x="139" y="97"/>
                  </a:lnTo>
                  <a:lnTo>
                    <a:pt x="148" y="101"/>
                  </a:lnTo>
                  <a:lnTo>
                    <a:pt x="157" y="109"/>
                  </a:lnTo>
                  <a:lnTo>
                    <a:pt x="166" y="113"/>
                  </a:lnTo>
                  <a:lnTo>
                    <a:pt x="176" y="101"/>
                  </a:lnTo>
                  <a:lnTo>
                    <a:pt x="176" y="89"/>
                  </a:lnTo>
                  <a:lnTo>
                    <a:pt x="171" y="81"/>
                  </a:lnTo>
                  <a:lnTo>
                    <a:pt x="166" y="68"/>
                  </a:lnTo>
                  <a:lnTo>
                    <a:pt x="161" y="57"/>
                  </a:lnTo>
                  <a:lnTo>
                    <a:pt x="157" y="49"/>
                  </a:lnTo>
                  <a:lnTo>
                    <a:pt x="166" y="49"/>
                  </a:lnTo>
                  <a:lnTo>
                    <a:pt x="176" y="45"/>
                  </a:lnTo>
                  <a:lnTo>
                    <a:pt x="185" y="40"/>
                  </a:lnTo>
                  <a:lnTo>
                    <a:pt x="203" y="45"/>
                  </a:lnTo>
                  <a:lnTo>
                    <a:pt x="212" y="45"/>
                  </a:lnTo>
                  <a:lnTo>
                    <a:pt x="222" y="49"/>
                  </a:lnTo>
                  <a:lnTo>
                    <a:pt x="230" y="57"/>
                  </a:lnTo>
                  <a:lnTo>
                    <a:pt x="245" y="61"/>
                  </a:lnTo>
                  <a:lnTo>
                    <a:pt x="254" y="61"/>
                  </a:lnTo>
                  <a:lnTo>
                    <a:pt x="263" y="61"/>
                  </a:lnTo>
                  <a:lnTo>
                    <a:pt x="272" y="77"/>
                  </a:lnTo>
                  <a:lnTo>
                    <a:pt x="281" y="81"/>
                  </a:lnTo>
                  <a:lnTo>
                    <a:pt x="291" y="81"/>
                  </a:lnTo>
                  <a:lnTo>
                    <a:pt x="300" y="81"/>
                  </a:lnTo>
                  <a:lnTo>
                    <a:pt x="309" y="73"/>
                  </a:lnTo>
                  <a:lnTo>
                    <a:pt x="318" y="68"/>
                  </a:lnTo>
                  <a:lnTo>
                    <a:pt x="328" y="57"/>
                  </a:lnTo>
                  <a:lnTo>
                    <a:pt x="328" y="49"/>
                  </a:lnTo>
                  <a:lnTo>
                    <a:pt x="337" y="45"/>
                  </a:lnTo>
                  <a:lnTo>
                    <a:pt x="337" y="36"/>
                  </a:lnTo>
                  <a:lnTo>
                    <a:pt x="346" y="32"/>
                  </a:lnTo>
                  <a:lnTo>
                    <a:pt x="360" y="16"/>
                  </a:lnTo>
                  <a:lnTo>
                    <a:pt x="369" y="16"/>
                  </a:lnTo>
                  <a:lnTo>
                    <a:pt x="374" y="8"/>
                  </a:lnTo>
                  <a:lnTo>
                    <a:pt x="383" y="12"/>
                  </a:lnTo>
                  <a:lnTo>
                    <a:pt x="401" y="4"/>
                  </a:lnTo>
                  <a:lnTo>
                    <a:pt x="411" y="0"/>
                  </a:lnTo>
                  <a:lnTo>
                    <a:pt x="415" y="8"/>
                  </a:lnTo>
                  <a:lnTo>
                    <a:pt x="429" y="16"/>
                  </a:lnTo>
                  <a:lnTo>
                    <a:pt x="438" y="25"/>
                  </a:lnTo>
                  <a:lnTo>
                    <a:pt x="448" y="36"/>
                  </a:lnTo>
                  <a:lnTo>
                    <a:pt x="452" y="45"/>
                  </a:lnTo>
                  <a:lnTo>
                    <a:pt x="452" y="53"/>
                  </a:lnTo>
                  <a:lnTo>
                    <a:pt x="457" y="61"/>
                  </a:lnTo>
                  <a:lnTo>
                    <a:pt x="443" y="73"/>
                  </a:lnTo>
                  <a:lnTo>
                    <a:pt x="433" y="77"/>
                  </a:lnTo>
                  <a:lnTo>
                    <a:pt x="420" y="77"/>
                  </a:lnTo>
                  <a:lnTo>
                    <a:pt x="411" y="77"/>
                  </a:lnTo>
                  <a:lnTo>
                    <a:pt x="401" y="73"/>
                  </a:lnTo>
                  <a:lnTo>
                    <a:pt x="392" y="73"/>
                  </a:lnTo>
                  <a:lnTo>
                    <a:pt x="374" y="77"/>
                  </a:lnTo>
                  <a:lnTo>
                    <a:pt x="365" y="81"/>
                  </a:lnTo>
                  <a:lnTo>
                    <a:pt x="355" y="81"/>
                  </a:lnTo>
                  <a:lnTo>
                    <a:pt x="337" y="85"/>
                  </a:lnTo>
                  <a:lnTo>
                    <a:pt x="328" y="89"/>
                  </a:lnTo>
                  <a:lnTo>
                    <a:pt x="318" y="93"/>
                  </a:lnTo>
                  <a:lnTo>
                    <a:pt x="309" y="101"/>
                  </a:lnTo>
                  <a:lnTo>
                    <a:pt x="309" y="109"/>
                  </a:lnTo>
                  <a:lnTo>
                    <a:pt x="296" y="113"/>
                  </a:lnTo>
                  <a:lnTo>
                    <a:pt x="286" y="113"/>
                  </a:lnTo>
                  <a:lnTo>
                    <a:pt x="277" y="113"/>
                  </a:lnTo>
                  <a:lnTo>
                    <a:pt x="263" y="113"/>
                  </a:lnTo>
                  <a:lnTo>
                    <a:pt x="254" y="113"/>
                  </a:lnTo>
                  <a:lnTo>
                    <a:pt x="245" y="113"/>
                  </a:lnTo>
                  <a:lnTo>
                    <a:pt x="235" y="113"/>
                  </a:lnTo>
                  <a:lnTo>
                    <a:pt x="222" y="113"/>
                  </a:lnTo>
                  <a:lnTo>
                    <a:pt x="212" y="113"/>
                  </a:lnTo>
                  <a:lnTo>
                    <a:pt x="203" y="113"/>
                  </a:lnTo>
                  <a:lnTo>
                    <a:pt x="194" y="113"/>
                  </a:lnTo>
                  <a:lnTo>
                    <a:pt x="176" y="113"/>
                  </a:lnTo>
                  <a:lnTo>
                    <a:pt x="166" y="113"/>
                  </a:lnTo>
                  <a:lnTo>
                    <a:pt x="157" y="109"/>
                  </a:lnTo>
                  <a:lnTo>
                    <a:pt x="143" y="109"/>
                  </a:lnTo>
                  <a:lnTo>
                    <a:pt x="134" y="113"/>
                  </a:lnTo>
                  <a:lnTo>
                    <a:pt x="125" y="113"/>
                  </a:lnTo>
                  <a:lnTo>
                    <a:pt x="115" y="109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83" y="109"/>
                  </a:lnTo>
                  <a:lnTo>
                    <a:pt x="74" y="109"/>
                  </a:lnTo>
                  <a:lnTo>
                    <a:pt x="60" y="109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28" y="113"/>
                  </a:lnTo>
                  <a:lnTo>
                    <a:pt x="19" y="113"/>
                  </a:lnTo>
                  <a:lnTo>
                    <a:pt x="9" y="113"/>
                  </a:lnTo>
                  <a:lnTo>
                    <a:pt x="0" y="1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117"/>
            <p:cNvSpPr>
              <a:spLocks/>
            </p:cNvSpPr>
            <p:nvPr/>
          </p:nvSpPr>
          <p:spPr bwMode="auto">
            <a:xfrm>
              <a:off x="1968" y="2518"/>
              <a:ext cx="536" cy="499"/>
            </a:xfrm>
            <a:custGeom>
              <a:avLst/>
              <a:gdLst>
                <a:gd name="T0" fmla="*/ 24 w 495"/>
                <a:gd name="T1" fmla="*/ 162 h 499"/>
                <a:gd name="T2" fmla="*/ 19 w 495"/>
                <a:gd name="T3" fmla="*/ 138 h 499"/>
                <a:gd name="T4" fmla="*/ 39 w 495"/>
                <a:gd name="T5" fmla="*/ 113 h 499"/>
                <a:gd name="T6" fmla="*/ 50 w 495"/>
                <a:gd name="T7" fmla="*/ 85 h 499"/>
                <a:gd name="T8" fmla="*/ 64 w 495"/>
                <a:gd name="T9" fmla="*/ 69 h 499"/>
                <a:gd name="T10" fmla="*/ 98 w 495"/>
                <a:gd name="T11" fmla="*/ 73 h 499"/>
                <a:gd name="T12" fmla="*/ 134 w 495"/>
                <a:gd name="T13" fmla="*/ 53 h 499"/>
                <a:gd name="T14" fmla="*/ 168 w 495"/>
                <a:gd name="T15" fmla="*/ 21 h 499"/>
                <a:gd name="T16" fmla="*/ 192 w 495"/>
                <a:gd name="T17" fmla="*/ 0 h 499"/>
                <a:gd name="T18" fmla="*/ 218 w 495"/>
                <a:gd name="T19" fmla="*/ 17 h 499"/>
                <a:gd name="T20" fmla="*/ 257 w 495"/>
                <a:gd name="T21" fmla="*/ 25 h 499"/>
                <a:gd name="T22" fmla="*/ 302 w 495"/>
                <a:gd name="T23" fmla="*/ 17 h 499"/>
                <a:gd name="T24" fmla="*/ 341 w 495"/>
                <a:gd name="T25" fmla="*/ 25 h 499"/>
                <a:gd name="T26" fmla="*/ 381 w 495"/>
                <a:gd name="T27" fmla="*/ 32 h 499"/>
                <a:gd name="T28" fmla="*/ 410 w 495"/>
                <a:gd name="T29" fmla="*/ 45 h 499"/>
                <a:gd name="T30" fmla="*/ 429 w 495"/>
                <a:gd name="T31" fmla="*/ 77 h 499"/>
                <a:gd name="T32" fmla="*/ 449 w 495"/>
                <a:gd name="T33" fmla="*/ 105 h 499"/>
                <a:gd name="T34" fmla="*/ 449 w 495"/>
                <a:gd name="T35" fmla="*/ 138 h 499"/>
                <a:gd name="T36" fmla="*/ 425 w 495"/>
                <a:gd name="T37" fmla="*/ 162 h 499"/>
                <a:gd name="T38" fmla="*/ 415 w 495"/>
                <a:gd name="T39" fmla="*/ 199 h 499"/>
                <a:gd name="T40" fmla="*/ 444 w 495"/>
                <a:gd name="T41" fmla="*/ 243 h 499"/>
                <a:gd name="T42" fmla="*/ 460 w 495"/>
                <a:gd name="T43" fmla="*/ 272 h 499"/>
                <a:gd name="T44" fmla="*/ 484 w 495"/>
                <a:gd name="T45" fmla="*/ 296 h 499"/>
                <a:gd name="T46" fmla="*/ 494 w 495"/>
                <a:gd name="T47" fmla="*/ 332 h 499"/>
                <a:gd name="T48" fmla="*/ 479 w 495"/>
                <a:gd name="T49" fmla="*/ 369 h 499"/>
                <a:gd name="T50" fmla="*/ 405 w 495"/>
                <a:gd name="T51" fmla="*/ 413 h 499"/>
                <a:gd name="T52" fmla="*/ 360 w 495"/>
                <a:gd name="T53" fmla="*/ 429 h 499"/>
                <a:gd name="T54" fmla="*/ 321 w 495"/>
                <a:gd name="T55" fmla="*/ 425 h 499"/>
                <a:gd name="T56" fmla="*/ 286 w 495"/>
                <a:gd name="T57" fmla="*/ 429 h 499"/>
                <a:gd name="T58" fmla="*/ 257 w 495"/>
                <a:gd name="T59" fmla="*/ 449 h 499"/>
                <a:gd name="T60" fmla="*/ 232 w 495"/>
                <a:gd name="T61" fmla="*/ 486 h 499"/>
                <a:gd name="T62" fmla="*/ 187 w 495"/>
                <a:gd name="T63" fmla="*/ 494 h 499"/>
                <a:gd name="T64" fmla="*/ 158 w 495"/>
                <a:gd name="T65" fmla="*/ 490 h 499"/>
                <a:gd name="T66" fmla="*/ 124 w 495"/>
                <a:gd name="T67" fmla="*/ 470 h 499"/>
                <a:gd name="T68" fmla="*/ 108 w 495"/>
                <a:gd name="T69" fmla="*/ 445 h 499"/>
                <a:gd name="T70" fmla="*/ 108 w 495"/>
                <a:gd name="T71" fmla="*/ 417 h 499"/>
                <a:gd name="T72" fmla="*/ 118 w 495"/>
                <a:gd name="T73" fmla="*/ 389 h 499"/>
                <a:gd name="T74" fmla="*/ 103 w 495"/>
                <a:gd name="T75" fmla="*/ 348 h 499"/>
                <a:gd name="T76" fmla="*/ 64 w 495"/>
                <a:gd name="T77" fmla="*/ 336 h 499"/>
                <a:gd name="T78" fmla="*/ 54 w 495"/>
                <a:gd name="T79" fmla="*/ 312 h 499"/>
                <a:gd name="T80" fmla="*/ 24 w 495"/>
                <a:gd name="T81" fmla="*/ 263 h 499"/>
                <a:gd name="T82" fmla="*/ 0 w 495"/>
                <a:gd name="T83" fmla="*/ 239 h 499"/>
                <a:gd name="T84" fmla="*/ 24 w 495"/>
                <a:gd name="T85" fmla="*/ 210 h 499"/>
                <a:gd name="T86" fmla="*/ 34 w 495"/>
                <a:gd name="T87" fmla="*/ 1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5" h="499">
                  <a:moveTo>
                    <a:pt x="46" y="167"/>
                  </a:moveTo>
                  <a:lnTo>
                    <a:pt x="34" y="174"/>
                  </a:lnTo>
                  <a:lnTo>
                    <a:pt x="24" y="162"/>
                  </a:lnTo>
                  <a:lnTo>
                    <a:pt x="19" y="154"/>
                  </a:lnTo>
                  <a:lnTo>
                    <a:pt x="19" y="146"/>
                  </a:lnTo>
                  <a:lnTo>
                    <a:pt x="19" y="138"/>
                  </a:lnTo>
                  <a:lnTo>
                    <a:pt x="34" y="130"/>
                  </a:lnTo>
                  <a:lnTo>
                    <a:pt x="39" y="122"/>
                  </a:lnTo>
                  <a:lnTo>
                    <a:pt x="39" y="113"/>
                  </a:lnTo>
                  <a:lnTo>
                    <a:pt x="45" y="105"/>
                  </a:lnTo>
                  <a:lnTo>
                    <a:pt x="50" y="94"/>
                  </a:lnTo>
                  <a:lnTo>
                    <a:pt x="50" y="85"/>
                  </a:lnTo>
                  <a:lnTo>
                    <a:pt x="54" y="77"/>
                  </a:lnTo>
                  <a:lnTo>
                    <a:pt x="54" y="69"/>
                  </a:lnTo>
                  <a:lnTo>
                    <a:pt x="64" y="69"/>
                  </a:lnTo>
                  <a:lnTo>
                    <a:pt x="74" y="69"/>
                  </a:lnTo>
                  <a:lnTo>
                    <a:pt x="84" y="69"/>
                  </a:lnTo>
                  <a:lnTo>
                    <a:pt x="98" y="73"/>
                  </a:lnTo>
                  <a:lnTo>
                    <a:pt x="113" y="69"/>
                  </a:lnTo>
                  <a:lnTo>
                    <a:pt x="124" y="61"/>
                  </a:lnTo>
                  <a:lnTo>
                    <a:pt x="134" y="53"/>
                  </a:lnTo>
                  <a:lnTo>
                    <a:pt x="153" y="41"/>
                  </a:lnTo>
                  <a:lnTo>
                    <a:pt x="163" y="29"/>
                  </a:lnTo>
                  <a:lnTo>
                    <a:pt x="168" y="21"/>
                  </a:lnTo>
                  <a:lnTo>
                    <a:pt x="173" y="12"/>
                  </a:lnTo>
                  <a:lnTo>
                    <a:pt x="182" y="4"/>
                  </a:lnTo>
                  <a:lnTo>
                    <a:pt x="192" y="0"/>
                  </a:lnTo>
                  <a:lnTo>
                    <a:pt x="202" y="4"/>
                  </a:lnTo>
                  <a:lnTo>
                    <a:pt x="213" y="8"/>
                  </a:lnTo>
                  <a:lnTo>
                    <a:pt x="218" y="17"/>
                  </a:lnTo>
                  <a:lnTo>
                    <a:pt x="237" y="21"/>
                  </a:lnTo>
                  <a:lnTo>
                    <a:pt x="247" y="25"/>
                  </a:lnTo>
                  <a:lnTo>
                    <a:pt x="257" y="25"/>
                  </a:lnTo>
                  <a:lnTo>
                    <a:pt x="271" y="21"/>
                  </a:lnTo>
                  <a:lnTo>
                    <a:pt x="286" y="21"/>
                  </a:lnTo>
                  <a:lnTo>
                    <a:pt x="302" y="17"/>
                  </a:lnTo>
                  <a:lnTo>
                    <a:pt x="316" y="17"/>
                  </a:lnTo>
                  <a:lnTo>
                    <a:pt x="331" y="21"/>
                  </a:lnTo>
                  <a:lnTo>
                    <a:pt x="341" y="25"/>
                  </a:lnTo>
                  <a:lnTo>
                    <a:pt x="355" y="25"/>
                  </a:lnTo>
                  <a:lnTo>
                    <a:pt x="365" y="29"/>
                  </a:lnTo>
                  <a:lnTo>
                    <a:pt x="381" y="32"/>
                  </a:lnTo>
                  <a:lnTo>
                    <a:pt x="395" y="32"/>
                  </a:lnTo>
                  <a:lnTo>
                    <a:pt x="405" y="36"/>
                  </a:lnTo>
                  <a:lnTo>
                    <a:pt x="410" y="45"/>
                  </a:lnTo>
                  <a:lnTo>
                    <a:pt x="420" y="57"/>
                  </a:lnTo>
                  <a:lnTo>
                    <a:pt x="425" y="65"/>
                  </a:lnTo>
                  <a:lnTo>
                    <a:pt x="429" y="77"/>
                  </a:lnTo>
                  <a:lnTo>
                    <a:pt x="439" y="85"/>
                  </a:lnTo>
                  <a:lnTo>
                    <a:pt x="439" y="94"/>
                  </a:lnTo>
                  <a:lnTo>
                    <a:pt x="449" y="105"/>
                  </a:lnTo>
                  <a:lnTo>
                    <a:pt x="449" y="113"/>
                  </a:lnTo>
                  <a:lnTo>
                    <a:pt x="449" y="126"/>
                  </a:lnTo>
                  <a:lnTo>
                    <a:pt x="449" y="138"/>
                  </a:lnTo>
                  <a:lnTo>
                    <a:pt x="439" y="150"/>
                  </a:lnTo>
                  <a:lnTo>
                    <a:pt x="429" y="154"/>
                  </a:lnTo>
                  <a:lnTo>
                    <a:pt x="425" y="162"/>
                  </a:lnTo>
                  <a:lnTo>
                    <a:pt x="420" y="178"/>
                  </a:lnTo>
                  <a:lnTo>
                    <a:pt x="415" y="186"/>
                  </a:lnTo>
                  <a:lnTo>
                    <a:pt x="415" y="199"/>
                  </a:lnTo>
                  <a:lnTo>
                    <a:pt x="425" y="219"/>
                  </a:lnTo>
                  <a:lnTo>
                    <a:pt x="434" y="235"/>
                  </a:lnTo>
                  <a:lnTo>
                    <a:pt x="444" y="243"/>
                  </a:lnTo>
                  <a:lnTo>
                    <a:pt x="449" y="251"/>
                  </a:lnTo>
                  <a:lnTo>
                    <a:pt x="455" y="259"/>
                  </a:lnTo>
                  <a:lnTo>
                    <a:pt x="460" y="272"/>
                  </a:lnTo>
                  <a:lnTo>
                    <a:pt x="474" y="279"/>
                  </a:lnTo>
                  <a:lnTo>
                    <a:pt x="484" y="288"/>
                  </a:lnTo>
                  <a:lnTo>
                    <a:pt x="484" y="296"/>
                  </a:lnTo>
                  <a:lnTo>
                    <a:pt x="489" y="304"/>
                  </a:lnTo>
                  <a:lnTo>
                    <a:pt x="494" y="320"/>
                  </a:lnTo>
                  <a:lnTo>
                    <a:pt x="494" y="332"/>
                  </a:lnTo>
                  <a:lnTo>
                    <a:pt x="494" y="340"/>
                  </a:lnTo>
                  <a:lnTo>
                    <a:pt x="484" y="356"/>
                  </a:lnTo>
                  <a:lnTo>
                    <a:pt x="479" y="369"/>
                  </a:lnTo>
                  <a:lnTo>
                    <a:pt x="434" y="401"/>
                  </a:lnTo>
                  <a:lnTo>
                    <a:pt x="415" y="409"/>
                  </a:lnTo>
                  <a:lnTo>
                    <a:pt x="405" y="413"/>
                  </a:lnTo>
                  <a:lnTo>
                    <a:pt x="386" y="425"/>
                  </a:lnTo>
                  <a:lnTo>
                    <a:pt x="371" y="429"/>
                  </a:lnTo>
                  <a:lnTo>
                    <a:pt x="360" y="429"/>
                  </a:lnTo>
                  <a:lnTo>
                    <a:pt x="345" y="429"/>
                  </a:lnTo>
                  <a:lnTo>
                    <a:pt x="331" y="425"/>
                  </a:lnTo>
                  <a:lnTo>
                    <a:pt x="321" y="425"/>
                  </a:lnTo>
                  <a:lnTo>
                    <a:pt x="311" y="425"/>
                  </a:lnTo>
                  <a:lnTo>
                    <a:pt x="297" y="425"/>
                  </a:lnTo>
                  <a:lnTo>
                    <a:pt x="286" y="429"/>
                  </a:lnTo>
                  <a:lnTo>
                    <a:pt x="271" y="433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7" y="462"/>
                  </a:lnTo>
                  <a:lnTo>
                    <a:pt x="247" y="474"/>
                  </a:lnTo>
                  <a:lnTo>
                    <a:pt x="232" y="486"/>
                  </a:lnTo>
                  <a:lnTo>
                    <a:pt x="213" y="490"/>
                  </a:lnTo>
                  <a:lnTo>
                    <a:pt x="202" y="494"/>
                  </a:lnTo>
                  <a:lnTo>
                    <a:pt x="187" y="494"/>
                  </a:lnTo>
                  <a:lnTo>
                    <a:pt x="177" y="494"/>
                  </a:lnTo>
                  <a:lnTo>
                    <a:pt x="163" y="498"/>
                  </a:lnTo>
                  <a:lnTo>
                    <a:pt x="158" y="490"/>
                  </a:lnTo>
                  <a:lnTo>
                    <a:pt x="148" y="481"/>
                  </a:lnTo>
                  <a:lnTo>
                    <a:pt x="138" y="478"/>
                  </a:lnTo>
                  <a:lnTo>
                    <a:pt x="124" y="470"/>
                  </a:lnTo>
                  <a:lnTo>
                    <a:pt x="118" y="462"/>
                  </a:lnTo>
                  <a:lnTo>
                    <a:pt x="113" y="453"/>
                  </a:lnTo>
                  <a:lnTo>
                    <a:pt x="108" y="445"/>
                  </a:lnTo>
                  <a:lnTo>
                    <a:pt x="108" y="433"/>
                  </a:lnTo>
                  <a:lnTo>
                    <a:pt x="108" y="425"/>
                  </a:lnTo>
                  <a:lnTo>
                    <a:pt x="108" y="417"/>
                  </a:lnTo>
                  <a:lnTo>
                    <a:pt x="113" y="405"/>
                  </a:lnTo>
                  <a:lnTo>
                    <a:pt x="118" y="397"/>
                  </a:lnTo>
                  <a:lnTo>
                    <a:pt x="118" y="389"/>
                  </a:lnTo>
                  <a:lnTo>
                    <a:pt x="118" y="376"/>
                  </a:lnTo>
                  <a:lnTo>
                    <a:pt x="113" y="360"/>
                  </a:lnTo>
                  <a:lnTo>
                    <a:pt x="103" y="348"/>
                  </a:lnTo>
                  <a:lnTo>
                    <a:pt x="89" y="340"/>
                  </a:lnTo>
                  <a:lnTo>
                    <a:pt x="74" y="340"/>
                  </a:lnTo>
                  <a:lnTo>
                    <a:pt x="64" y="336"/>
                  </a:lnTo>
                  <a:lnTo>
                    <a:pt x="54" y="340"/>
                  </a:lnTo>
                  <a:lnTo>
                    <a:pt x="59" y="332"/>
                  </a:lnTo>
                  <a:lnTo>
                    <a:pt x="54" y="312"/>
                  </a:lnTo>
                  <a:lnTo>
                    <a:pt x="45" y="292"/>
                  </a:lnTo>
                  <a:lnTo>
                    <a:pt x="39" y="283"/>
                  </a:lnTo>
                  <a:lnTo>
                    <a:pt x="24" y="263"/>
                  </a:lnTo>
                  <a:lnTo>
                    <a:pt x="14" y="255"/>
                  </a:lnTo>
                  <a:lnTo>
                    <a:pt x="9" y="247"/>
                  </a:lnTo>
                  <a:lnTo>
                    <a:pt x="0" y="239"/>
                  </a:lnTo>
                  <a:lnTo>
                    <a:pt x="9" y="227"/>
                  </a:lnTo>
                  <a:lnTo>
                    <a:pt x="19" y="223"/>
                  </a:lnTo>
                  <a:lnTo>
                    <a:pt x="24" y="210"/>
                  </a:lnTo>
                  <a:lnTo>
                    <a:pt x="24" y="199"/>
                  </a:lnTo>
                  <a:lnTo>
                    <a:pt x="29" y="191"/>
                  </a:lnTo>
                  <a:lnTo>
                    <a:pt x="34" y="182"/>
                  </a:lnTo>
                  <a:lnTo>
                    <a:pt x="34" y="174"/>
                  </a:lnTo>
                  <a:lnTo>
                    <a:pt x="46" y="1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1824" y="3128"/>
              <a:ext cx="339" cy="250"/>
            </a:xfrm>
            <a:custGeom>
              <a:avLst/>
              <a:gdLst>
                <a:gd name="T0" fmla="*/ 36 w 313"/>
                <a:gd name="T1" fmla="*/ 155 h 250"/>
                <a:gd name="T2" fmla="*/ 39 w 313"/>
                <a:gd name="T3" fmla="*/ 141 h 250"/>
                <a:gd name="T4" fmla="*/ 39 w 313"/>
                <a:gd name="T5" fmla="*/ 127 h 250"/>
                <a:gd name="T6" fmla="*/ 31 w 313"/>
                <a:gd name="T7" fmla="*/ 113 h 250"/>
                <a:gd name="T8" fmla="*/ 8 w 313"/>
                <a:gd name="T9" fmla="*/ 87 h 250"/>
                <a:gd name="T10" fmla="*/ 0 w 313"/>
                <a:gd name="T11" fmla="*/ 76 h 250"/>
                <a:gd name="T12" fmla="*/ 8 w 313"/>
                <a:gd name="T13" fmla="*/ 66 h 250"/>
                <a:gd name="T14" fmla="*/ 18 w 313"/>
                <a:gd name="T15" fmla="*/ 54 h 250"/>
                <a:gd name="T16" fmla="*/ 34 w 313"/>
                <a:gd name="T17" fmla="*/ 46 h 250"/>
                <a:gd name="T18" fmla="*/ 46 w 313"/>
                <a:gd name="T19" fmla="*/ 40 h 250"/>
                <a:gd name="T20" fmla="*/ 54 w 313"/>
                <a:gd name="T21" fmla="*/ 34 h 250"/>
                <a:gd name="T22" fmla="*/ 60 w 313"/>
                <a:gd name="T23" fmla="*/ 28 h 250"/>
                <a:gd name="T24" fmla="*/ 73 w 313"/>
                <a:gd name="T25" fmla="*/ 18 h 250"/>
                <a:gd name="T26" fmla="*/ 83 w 313"/>
                <a:gd name="T27" fmla="*/ 14 h 250"/>
                <a:gd name="T28" fmla="*/ 96 w 313"/>
                <a:gd name="T29" fmla="*/ 10 h 250"/>
                <a:gd name="T30" fmla="*/ 109 w 313"/>
                <a:gd name="T31" fmla="*/ 8 h 250"/>
                <a:gd name="T32" fmla="*/ 133 w 313"/>
                <a:gd name="T33" fmla="*/ 4 h 250"/>
                <a:gd name="T34" fmla="*/ 151 w 313"/>
                <a:gd name="T35" fmla="*/ 2 h 250"/>
                <a:gd name="T36" fmla="*/ 166 w 313"/>
                <a:gd name="T37" fmla="*/ 2 h 250"/>
                <a:gd name="T38" fmla="*/ 177 w 313"/>
                <a:gd name="T39" fmla="*/ 0 h 250"/>
                <a:gd name="T40" fmla="*/ 190 w 313"/>
                <a:gd name="T41" fmla="*/ 8 h 250"/>
                <a:gd name="T42" fmla="*/ 205 w 313"/>
                <a:gd name="T43" fmla="*/ 22 h 250"/>
                <a:gd name="T44" fmla="*/ 211 w 313"/>
                <a:gd name="T45" fmla="*/ 30 h 250"/>
                <a:gd name="T46" fmla="*/ 221 w 313"/>
                <a:gd name="T47" fmla="*/ 36 h 250"/>
                <a:gd name="T48" fmla="*/ 239 w 313"/>
                <a:gd name="T49" fmla="*/ 50 h 250"/>
                <a:gd name="T50" fmla="*/ 258 w 313"/>
                <a:gd name="T51" fmla="*/ 62 h 250"/>
                <a:gd name="T52" fmla="*/ 284 w 313"/>
                <a:gd name="T53" fmla="*/ 74 h 250"/>
                <a:gd name="T54" fmla="*/ 307 w 313"/>
                <a:gd name="T55" fmla="*/ 78 h 250"/>
                <a:gd name="T56" fmla="*/ 304 w 313"/>
                <a:gd name="T57" fmla="*/ 85 h 250"/>
                <a:gd name="T58" fmla="*/ 286 w 313"/>
                <a:gd name="T59" fmla="*/ 94 h 250"/>
                <a:gd name="T60" fmla="*/ 260 w 313"/>
                <a:gd name="T61" fmla="*/ 107 h 250"/>
                <a:gd name="T62" fmla="*/ 237 w 313"/>
                <a:gd name="T63" fmla="*/ 123 h 250"/>
                <a:gd name="T64" fmla="*/ 213 w 313"/>
                <a:gd name="T65" fmla="*/ 139 h 250"/>
                <a:gd name="T66" fmla="*/ 195 w 313"/>
                <a:gd name="T67" fmla="*/ 153 h 250"/>
                <a:gd name="T68" fmla="*/ 185 w 313"/>
                <a:gd name="T69" fmla="*/ 163 h 250"/>
                <a:gd name="T70" fmla="*/ 174 w 313"/>
                <a:gd name="T71" fmla="*/ 173 h 250"/>
                <a:gd name="T72" fmla="*/ 172 w 313"/>
                <a:gd name="T73" fmla="*/ 183 h 250"/>
                <a:gd name="T74" fmla="*/ 161 w 313"/>
                <a:gd name="T75" fmla="*/ 191 h 250"/>
                <a:gd name="T76" fmla="*/ 146 w 313"/>
                <a:gd name="T77" fmla="*/ 207 h 250"/>
                <a:gd name="T78" fmla="*/ 119 w 313"/>
                <a:gd name="T79" fmla="*/ 219 h 250"/>
                <a:gd name="T80" fmla="*/ 93 w 313"/>
                <a:gd name="T81" fmla="*/ 233 h 250"/>
                <a:gd name="T82" fmla="*/ 75 w 313"/>
                <a:gd name="T83" fmla="*/ 239 h 250"/>
                <a:gd name="T84" fmla="*/ 60 w 313"/>
                <a:gd name="T85" fmla="*/ 247 h 250"/>
                <a:gd name="T86" fmla="*/ 49 w 313"/>
                <a:gd name="T87" fmla="*/ 249 h 250"/>
                <a:gd name="T88" fmla="*/ 34 w 313"/>
                <a:gd name="T89" fmla="*/ 227 h 250"/>
                <a:gd name="T90" fmla="*/ 28 w 313"/>
                <a:gd name="T91" fmla="*/ 213 h 250"/>
                <a:gd name="T92" fmla="*/ 23 w 313"/>
                <a:gd name="T93" fmla="*/ 199 h 250"/>
                <a:gd name="T94" fmla="*/ 23 w 313"/>
                <a:gd name="T95" fmla="*/ 185 h 250"/>
                <a:gd name="T96" fmla="*/ 21 w 313"/>
                <a:gd name="T97" fmla="*/ 175 h 250"/>
                <a:gd name="T98" fmla="*/ 18 w 313"/>
                <a:gd name="T99" fmla="*/ 165 h 250"/>
                <a:gd name="T100" fmla="*/ 26 w 313"/>
                <a:gd name="T101" fmla="*/ 157 h 250"/>
                <a:gd name="T102" fmla="*/ 39 w 313"/>
                <a:gd name="T103" fmla="*/ 1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3" h="250">
                  <a:moveTo>
                    <a:pt x="34" y="160"/>
                  </a:moveTo>
                  <a:lnTo>
                    <a:pt x="36" y="155"/>
                  </a:lnTo>
                  <a:lnTo>
                    <a:pt x="39" y="145"/>
                  </a:lnTo>
                  <a:lnTo>
                    <a:pt x="39" y="141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6" y="121"/>
                  </a:lnTo>
                  <a:lnTo>
                    <a:pt x="31" y="113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8" y="66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28" y="48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4" y="34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73" y="18"/>
                  </a:lnTo>
                  <a:lnTo>
                    <a:pt x="78" y="16"/>
                  </a:lnTo>
                  <a:lnTo>
                    <a:pt x="83" y="14"/>
                  </a:lnTo>
                  <a:lnTo>
                    <a:pt x="89" y="12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25" y="8"/>
                  </a:lnTo>
                  <a:lnTo>
                    <a:pt x="133" y="4"/>
                  </a:lnTo>
                  <a:lnTo>
                    <a:pt x="143" y="2"/>
                  </a:lnTo>
                  <a:lnTo>
                    <a:pt x="151" y="2"/>
                  </a:lnTo>
                  <a:lnTo>
                    <a:pt x="158" y="2"/>
                  </a:lnTo>
                  <a:lnTo>
                    <a:pt x="166" y="2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7" y="4"/>
                  </a:lnTo>
                  <a:lnTo>
                    <a:pt x="190" y="8"/>
                  </a:lnTo>
                  <a:lnTo>
                    <a:pt x="198" y="14"/>
                  </a:lnTo>
                  <a:lnTo>
                    <a:pt x="205" y="22"/>
                  </a:lnTo>
                  <a:lnTo>
                    <a:pt x="208" y="26"/>
                  </a:lnTo>
                  <a:lnTo>
                    <a:pt x="211" y="30"/>
                  </a:lnTo>
                  <a:lnTo>
                    <a:pt x="216" y="32"/>
                  </a:lnTo>
                  <a:lnTo>
                    <a:pt x="221" y="36"/>
                  </a:lnTo>
                  <a:lnTo>
                    <a:pt x="226" y="42"/>
                  </a:lnTo>
                  <a:lnTo>
                    <a:pt x="239" y="50"/>
                  </a:lnTo>
                  <a:lnTo>
                    <a:pt x="250" y="58"/>
                  </a:lnTo>
                  <a:lnTo>
                    <a:pt x="258" y="62"/>
                  </a:lnTo>
                  <a:lnTo>
                    <a:pt x="270" y="68"/>
                  </a:lnTo>
                  <a:lnTo>
                    <a:pt x="284" y="74"/>
                  </a:lnTo>
                  <a:lnTo>
                    <a:pt x="297" y="76"/>
                  </a:lnTo>
                  <a:lnTo>
                    <a:pt x="307" y="78"/>
                  </a:lnTo>
                  <a:lnTo>
                    <a:pt x="312" y="82"/>
                  </a:lnTo>
                  <a:lnTo>
                    <a:pt x="304" y="85"/>
                  </a:lnTo>
                  <a:lnTo>
                    <a:pt x="297" y="89"/>
                  </a:lnTo>
                  <a:lnTo>
                    <a:pt x="286" y="94"/>
                  </a:lnTo>
                  <a:lnTo>
                    <a:pt x="270" y="100"/>
                  </a:lnTo>
                  <a:lnTo>
                    <a:pt x="260" y="107"/>
                  </a:lnTo>
                  <a:lnTo>
                    <a:pt x="247" y="116"/>
                  </a:lnTo>
                  <a:lnTo>
                    <a:pt x="237" y="123"/>
                  </a:lnTo>
                  <a:lnTo>
                    <a:pt x="226" y="129"/>
                  </a:lnTo>
                  <a:lnTo>
                    <a:pt x="213" y="139"/>
                  </a:lnTo>
                  <a:lnTo>
                    <a:pt x="203" y="149"/>
                  </a:lnTo>
                  <a:lnTo>
                    <a:pt x="195" y="153"/>
                  </a:lnTo>
                  <a:lnTo>
                    <a:pt x="190" y="159"/>
                  </a:lnTo>
                  <a:lnTo>
                    <a:pt x="185" y="163"/>
                  </a:lnTo>
                  <a:lnTo>
                    <a:pt x="179" y="167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2" y="183"/>
                  </a:lnTo>
                  <a:lnTo>
                    <a:pt x="166" y="187"/>
                  </a:lnTo>
                  <a:lnTo>
                    <a:pt x="161" y="191"/>
                  </a:lnTo>
                  <a:lnTo>
                    <a:pt x="154" y="201"/>
                  </a:lnTo>
                  <a:lnTo>
                    <a:pt x="146" y="207"/>
                  </a:lnTo>
                  <a:lnTo>
                    <a:pt x="133" y="215"/>
                  </a:lnTo>
                  <a:lnTo>
                    <a:pt x="119" y="219"/>
                  </a:lnTo>
                  <a:lnTo>
                    <a:pt x="107" y="227"/>
                  </a:lnTo>
                  <a:lnTo>
                    <a:pt x="93" y="233"/>
                  </a:lnTo>
                  <a:lnTo>
                    <a:pt x="81" y="237"/>
                  </a:lnTo>
                  <a:lnTo>
                    <a:pt x="75" y="239"/>
                  </a:lnTo>
                  <a:lnTo>
                    <a:pt x="67" y="243"/>
                  </a:lnTo>
                  <a:lnTo>
                    <a:pt x="60" y="247"/>
                  </a:lnTo>
                  <a:lnTo>
                    <a:pt x="54" y="249"/>
                  </a:lnTo>
                  <a:lnTo>
                    <a:pt x="49" y="249"/>
                  </a:lnTo>
                  <a:lnTo>
                    <a:pt x="42" y="239"/>
                  </a:lnTo>
                  <a:lnTo>
                    <a:pt x="34" y="227"/>
                  </a:lnTo>
                  <a:lnTo>
                    <a:pt x="31" y="221"/>
                  </a:lnTo>
                  <a:lnTo>
                    <a:pt x="28" y="213"/>
                  </a:lnTo>
                  <a:lnTo>
                    <a:pt x="28" y="207"/>
                  </a:lnTo>
                  <a:lnTo>
                    <a:pt x="23" y="199"/>
                  </a:lnTo>
                  <a:lnTo>
                    <a:pt x="23" y="191"/>
                  </a:lnTo>
                  <a:lnTo>
                    <a:pt x="23" y="185"/>
                  </a:lnTo>
                  <a:lnTo>
                    <a:pt x="23" y="179"/>
                  </a:lnTo>
                  <a:lnTo>
                    <a:pt x="21" y="175"/>
                  </a:lnTo>
                  <a:lnTo>
                    <a:pt x="21" y="169"/>
                  </a:lnTo>
                  <a:lnTo>
                    <a:pt x="18" y="165"/>
                  </a:lnTo>
                  <a:lnTo>
                    <a:pt x="18" y="161"/>
                  </a:lnTo>
                  <a:lnTo>
                    <a:pt x="26" y="157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4" y="15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2236" y="3295"/>
              <a:ext cx="344" cy="302"/>
            </a:xfrm>
            <a:custGeom>
              <a:avLst/>
              <a:gdLst>
                <a:gd name="T0" fmla="*/ 134 w 318"/>
                <a:gd name="T1" fmla="*/ 280 h 302"/>
                <a:gd name="T2" fmla="*/ 97 w 318"/>
                <a:gd name="T3" fmla="*/ 260 h 302"/>
                <a:gd name="T4" fmla="*/ 73 w 318"/>
                <a:gd name="T5" fmla="*/ 252 h 302"/>
                <a:gd name="T6" fmla="*/ 32 w 318"/>
                <a:gd name="T7" fmla="*/ 240 h 302"/>
                <a:gd name="T8" fmla="*/ 5 w 318"/>
                <a:gd name="T9" fmla="*/ 228 h 302"/>
                <a:gd name="T10" fmla="*/ 5 w 318"/>
                <a:gd name="T11" fmla="*/ 211 h 302"/>
                <a:gd name="T12" fmla="*/ 14 w 318"/>
                <a:gd name="T13" fmla="*/ 191 h 302"/>
                <a:gd name="T14" fmla="*/ 23 w 318"/>
                <a:gd name="T15" fmla="*/ 179 h 302"/>
                <a:gd name="T16" fmla="*/ 41 w 318"/>
                <a:gd name="T17" fmla="*/ 159 h 302"/>
                <a:gd name="T18" fmla="*/ 51 w 318"/>
                <a:gd name="T19" fmla="*/ 142 h 302"/>
                <a:gd name="T20" fmla="*/ 55 w 318"/>
                <a:gd name="T21" fmla="*/ 114 h 302"/>
                <a:gd name="T22" fmla="*/ 55 w 318"/>
                <a:gd name="T23" fmla="*/ 86 h 302"/>
                <a:gd name="T24" fmla="*/ 51 w 318"/>
                <a:gd name="T25" fmla="*/ 65 h 302"/>
                <a:gd name="T26" fmla="*/ 46 w 318"/>
                <a:gd name="T27" fmla="*/ 45 h 302"/>
                <a:gd name="T28" fmla="*/ 69 w 318"/>
                <a:gd name="T29" fmla="*/ 45 h 302"/>
                <a:gd name="T30" fmla="*/ 87 w 318"/>
                <a:gd name="T31" fmla="*/ 49 h 302"/>
                <a:gd name="T32" fmla="*/ 106 w 318"/>
                <a:gd name="T33" fmla="*/ 45 h 302"/>
                <a:gd name="T34" fmla="*/ 129 w 318"/>
                <a:gd name="T35" fmla="*/ 37 h 302"/>
                <a:gd name="T36" fmla="*/ 161 w 318"/>
                <a:gd name="T37" fmla="*/ 28 h 302"/>
                <a:gd name="T38" fmla="*/ 180 w 318"/>
                <a:gd name="T39" fmla="*/ 21 h 302"/>
                <a:gd name="T40" fmla="*/ 207 w 318"/>
                <a:gd name="T41" fmla="*/ 17 h 302"/>
                <a:gd name="T42" fmla="*/ 234 w 318"/>
                <a:gd name="T43" fmla="*/ 4 h 302"/>
                <a:gd name="T44" fmla="*/ 253 w 318"/>
                <a:gd name="T45" fmla="*/ 0 h 302"/>
                <a:gd name="T46" fmla="*/ 266 w 318"/>
                <a:gd name="T47" fmla="*/ 25 h 302"/>
                <a:gd name="T48" fmla="*/ 276 w 318"/>
                <a:gd name="T49" fmla="*/ 53 h 302"/>
                <a:gd name="T50" fmla="*/ 290 w 318"/>
                <a:gd name="T51" fmla="*/ 77 h 302"/>
                <a:gd name="T52" fmla="*/ 299 w 318"/>
                <a:gd name="T53" fmla="*/ 86 h 302"/>
                <a:gd name="T54" fmla="*/ 317 w 318"/>
                <a:gd name="T55" fmla="*/ 101 h 302"/>
                <a:gd name="T56" fmla="*/ 308 w 318"/>
                <a:gd name="T57" fmla="*/ 130 h 302"/>
                <a:gd name="T58" fmla="*/ 285 w 318"/>
                <a:gd name="T59" fmla="*/ 159 h 302"/>
                <a:gd name="T60" fmla="*/ 266 w 318"/>
                <a:gd name="T61" fmla="*/ 183 h 302"/>
                <a:gd name="T62" fmla="*/ 248 w 318"/>
                <a:gd name="T63" fmla="*/ 195 h 302"/>
                <a:gd name="T64" fmla="*/ 230 w 318"/>
                <a:gd name="T65" fmla="*/ 195 h 302"/>
                <a:gd name="T66" fmla="*/ 198 w 318"/>
                <a:gd name="T67" fmla="*/ 195 h 302"/>
                <a:gd name="T68" fmla="*/ 166 w 318"/>
                <a:gd name="T69" fmla="*/ 203 h 302"/>
                <a:gd name="T70" fmla="*/ 147 w 318"/>
                <a:gd name="T71" fmla="*/ 211 h 302"/>
                <a:gd name="T72" fmla="*/ 134 w 318"/>
                <a:gd name="T73" fmla="*/ 232 h 302"/>
                <a:gd name="T74" fmla="*/ 119 w 318"/>
                <a:gd name="T75" fmla="*/ 252 h 302"/>
                <a:gd name="T76" fmla="*/ 119 w 318"/>
                <a:gd name="T77" fmla="*/ 272 h 302"/>
                <a:gd name="T78" fmla="*/ 115 w 318"/>
                <a:gd name="T79" fmla="*/ 293 h 302"/>
                <a:gd name="T80" fmla="*/ 110 w 318"/>
                <a:gd name="T81" fmla="*/ 293 h 302"/>
                <a:gd name="T82" fmla="*/ 110 w 318"/>
                <a:gd name="T83" fmla="*/ 27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8" h="302">
                  <a:moveTo>
                    <a:pt x="119" y="268"/>
                  </a:moveTo>
                  <a:lnTo>
                    <a:pt x="134" y="280"/>
                  </a:lnTo>
                  <a:lnTo>
                    <a:pt x="119" y="268"/>
                  </a:lnTo>
                  <a:lnTo>
                    <a:pt x="97" y="260"/>
                  </a:lnTo>
                  <a:lnTo>
                    <a:pt x="83" y="252"/>
                  </a:lnTo>
                  <a:lnTo>
                    <a:pt x="73" y="252"/>
                  </a:lnTo>
                  <a:lnTo>
                    <a:pt x="55" y="244"/>
                  </a:lnTo>
                  <a:lnTo>
                    <a:pt x="32" y="240"/>
                  </a:lnTo>
                  <a:lnTo>
                    <a:pt x="14" y="235"/>
                  </a:lnTo>
                  <a:lnTo>
                    <a:pt x="5" y="228"/>
                  </a:lnTo>
                  <a:lnTo>
                    <a:pt x="0" y="220"/>
                  </a:lnTo>
                  <a:lnTo>
                    <a:pt x="5" y="211"/>
                  </a:lnTo>
                  <a:lnTo>
                    <a:pt x="9" y="203"/>
                  </a:lnTo>
                  <a:lnTo>
                    <a:pt x="14" y="191"/>
                  </a:lnTo>
                  <a:lnTo>
                    <a:pt x="14" y="183"/>
                  </a:lnTo>
                  <a:lnTo>
                    <a:pt x="23" y="179"/>
                  </a:lnTo>
                  <a:lnTo>
                    <a:pt x="28" y="171"/>
                  </a:lnTo>
                  <a:lnTo>
                    <a:pt x="41" y="159"/>
                  </a:lnTo>
                  <a:lnTo>
                    <a:pt x="51" y="155"/>
                  </a:lnTo>
                  <a:lnTo>
                    <a:pt x="51" y="142"/>
                  </a:lnTo>
                  <a:lnTo>
                    <a:pt x="55" y="126"/>
                  </a:lnTo>
                  <a:lnTo>
                    <a:pt x="55" y="114"/>
                  </a:lnTo>
                  <a:lnTo>
                    <a:pt x="55" y="101"/>
                  </a:lnTo>
                  <a:lnTo>
                    <a:pt x="55" y="86"/>
                  </a:lnTo>
                  <a:lnTo>
                    <a:pt x="51" y="77"/>
                  </a:lnTo>
                  <a:lnTo>
                    <a:pt x="51" y="65"/>
                  </a:lnTo>
                  <a:lnTo>
                    <a:pt x="46" y="53"/>
                  </a:lnTo>
                  <a:lnTo>
                    <a:pt x="46" y="45"/>
                  </a:lnTo>
                  <a:lnTo>
                    <a:pt x="55" y="45"/>
                  </a:lnTo>
                  <a:lnTo>
                    <a:pt x="69" y="45"/>
                  </a:lnTo>
                  <a:lnTo>
                    <a:pt x="78" y="45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06" y="45"/>
                  </a:lnTo>
                  <a:lnTo>
                    <a:pt x="119" y="37"/>
                  </a:lnTo>
                  <a:lnTo>
                    <a:pt x="129" y="37"/>
                  </a:lnTo>
                  <a:lnTo>
                    <a:pt x="143" y="32"/>
                  </a:lnTo>
                  <a:lnTo>
                    <a:pt x="161" y="28"/>
                  </a:lnTo>
                  <a:lnTo>
                    <a:pt x="170" y="25"/>
                  </a:lnTo>
                  <a:lnTo>
                    <a:pt x="180" y="21"/>
                  </a:lnTo>
                  <a:lnTo>
                    <a:pt x="198" y="17"/>
                  </a:lnTo>
                  <a:lnTo>
                    <a:pt x="207" y="17"/>
                  </a:lnTo>
                  <a:lnTo>
                    <a:pt x="216" y="12"/>
                  </a:lnTo>
                  <a:lnTo>
                    <a:pt x="234" y="4"/>
                  </a:lnTo>
                  <a:lnTo>
                    <a:pt x="244" y="4"/>
                  </a:lnTo>
                  <a:lnTo>
                    <a:pt x="253" y="0"/>
                  </a:lnTo>
                  <a:lnTo>
                    <a:pt x="258" y="12"/>
                  </a:lnTo>
                  <a:lnTo>
                    <a:pt x="266" y="25"/>
                  </a:lnTo>
                  <a:lnTo>
                    <a:pt x="276" y="41"/>
                  </a:lnTo>
                  <a:lnTo>
                    <a:pt x="276" y="53"/>
                  </a:lnTo>
                  <a:lnTo>
                    <a:pt x="285" y="69"/>
                  </a:lnTo>
                  <a:lnTo>
                    <a:pt x="290" y="77"/>
                  </a:lnTo>
                  <a:lnTo>
                    <a:pt x="290" y="86"/>
                  </a:lnTo>
                  <a:lnTo>
                    <a:pt x="299" y="86"/>
                  </a:lnTo>
                  <a:lnTo>
                    <a:pt x="312" y="90"/>
                  </a:lnTo>
                  <a:lnTo>
                    <a:pt x="317" y="101"/>
                  </a:lnTo>
                  <a:lnTo>
                    <a:pt x="312" y="114"/>
                  </a:lnTo>
                  <a:lnTo>
                    <a:pt x="308" y="130"/>
                  </a:lnTo>
                  <a:lnTo>
                    <a:pt x="299" y="146"/>
                  </a:lnTo>
                  <a:lnTo>
                    <a:pt x="285" y="159"/>
                  </a:lnTo>
                  <a:lnTo>
                    <a:pt x="276" y="171"/>
                  </a:lnTo>
                  <a:lnTo>
                    <a:pt x="266" y="183"/>
                  </a:lnTo>
                  <a:lnTo>
                    <a:pt x="258" y="191"/>
                  </a:lnTo>
                  <a:lnTo>
                    <a:pt x="248" y="195"/>
                  </a:lnTo>
                  <a:lnTo>
                    <a:pt x="239" y="199"/>
                  </a:lnTo>
                  <a:lnTo>
                    <a:pt x="230" y="195"/>
                  </a:lnTo>
                  <a:lnTo>
                    <a:pt x="216" y="195"/>
                  </a:lnTo>
                  <a:lnTo>
                    <a:pt x="198" y="195"/>
                  </a:lnTo>
                  <a:lnTo>
                    <a:pt x="184" y="195"/>
                  </a:lnTo>
                  <a:lnTo>
                    <a:pt x="166" y="203"/>
                  </a:lnTo>
                  <a:lnTo>
                    <a:pt x="156" y="207"/>
                  </a:lnTo>
                  <a:lnTo>
                    <a:pt x="147" y="211"/>
                  </a:lnTo>
                  <a:lnTo>
                    <a:pt x="138" y="224"/>
                  </a:lnTo>
                  <a:lnTo>
                    <a:pt x="134" y="232"/>
                  </a:lnTo>
                  <a:lnTo>
                    <a:pt x="124" y="244"/>
                  </a:lnTo>
                  <a:lnTo>
                    <a:pt x="119" y="252"/>
                  </a:lnTo>
                  <a:lnTo>
                    <a:pt x="119" y="260"/>
                  </a:lnTo>
                  <a:lnTo>
                    <a:pt x="119" y="272"/>
                  </a:lnTo>
                  <a:lnTo>
                    <a:pt x="119" y="284"/>
                  </a:lnTo>
                  <a:lnTo>
                    <a:pt x="115" y="293"/>
                  </a:lnTo>
                  <a:lnTo>
                    <a:pt x="110" y="301"/>
                  </a:lnTo>
                  <a:lnTo>
                    <a:pt x="110" y="293"/>
                  </a:lnTo>
                  <a:lnTo>
                    <a:pt x="110" y="280"/>
                  </a:lnTo>
                  <a:lnTo>
                    <a:pt x="110" y="272"/>
                  </a:lnTo>
                  <a:lnTo>
                    <a:pt x="119" y="268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120"/>
            <p:cNvSpPr>
              <a:spLocks/>
            </p:cNvSpPr>
            <p:nvPr/>
          </p:nvSpPr>
          <p:spPr bwMode="auto">
            <a:xfrm>
              <a:off x="1923" y="3350"/>
              <a:ext cx="457" cy="365"/>
            </a:xfrm>
            <a:custGeom>
              <a:avLst/>
              <a:gdLst>
                <a:gd name="T0" fmla="*/ 21 w 422"/>
                <a:gd name="T1" fmla="*/ 119 h 365"/>
                <a:gd name="T2" fmla="*/ 16 w 422"/>
                <a:gd name="T3" fmla="*/ 101 h 365"/>
                <a:gd name="T4" fmla="*/ 34 w 422"/>
                <a:gd name="T5" fmla="*/ 83 h 365"/>
                <a:gd name="T6" fmla="*/ 42 w 422"/>
                <a:gd name="T7" fmla="*/ 62 h 365"/>
                <a:gd name="T8" fmla="*/ 54 w 422"/>
                <a:gd name="T9" fmla="*/ 50 h 365"/>
                <a:gd name="T10" fmla="*/ 84 w 422"/>
                <a:gd name="T11" fmla="*/ 53 h 365"/>
                <a:gd name="T12" fmla="*/ 114 w 422"/>
                <a:gd name="T13" fmla="*/ 39 h 365"/>
                <a:gd name="T14" fmla="*/ 143 w 422"/>
                <a:gd name="T15" fmla="*/ 15 h 365"/>
                <a:gd name="T16" fmla="*/ 164 w 422"/>
                <a:gd name="T17" fmla="*/ 0 h 365"/>
                <a:gd name="T18" fmla="*/ 185 w 422"/>
                <a:gd name="T19" fmla="*/ 12 h 365"/>
                <a:gd name="T20" fmla="*/ 219 w 422"/>
                <a:gd name="T21" fmla="*/ 18 h 365"/>
                <a:gd name="T22" fmla="*/ 257 w 422"/>
                <a:gd name="T23" fmla="*/ 12 h 365"/>
                <a:gd name="T24" fmla="*/ 291 w 422"/>
                <a:gd name="T25" fmla="*/ 18 h 365"/>
                <a:gd name="T26" fmla="*/ 324 w 422"/>
                <a:gd name="T27" fmla="*/ 24 h 365"/>
                <a:gd name="T28" fmla="*/ 349 w 422"/>
                <a:gd name="T29" fmla="*/ 33 h 365"/>
                <a:gd name="T30" fmla="*/ 366 w 422"/>
                <a:gd name="T31" fmla="*/ 56 h 365"/>
                <a:gd name="T32" fmla="*/ 383 w 422"/>
                <a:gd name="T33" fmla="*/ 77 h 365"/>
                <a:gd name="T34" fmla="*/ 383 w 422"/>
                <a:gd name="T35" fmla="*/ 101 h 365"/>
                <a:gd name="T36" fmla="*/ 362 w 422"/>
                <a:gd name="T37" fmla="*/ 119 h 365"/>
                <a:gd name="T38" fmla="*/ 354 w 422"/>
                <a:gd name="T39" fmla="*/ 145 h 365"/>
                <a:gd name="T40" fmla="*/ 379 w 422"/>
                <a:gd name="T41" fmla="*/ 177 h 365"/>
                <a:gd name="T42" fmla="*/ 392 w 422"/>
                <a:gd name="T43" fmla="*/ 199 h 365"/>
                <a:gd name="T44" fmla="*/ 412 w 422"/>
                <a:gd name="T45" fmla="*/ 216 h 365"/>
                <a:gd name="T46" fmla="*/ 421 w 422"/>
                <a:gd name="T47" fmla="*/ 243 h 365"/>
                <a:gd name="T48" fmla="*/ 408 w 422"/>
                <a:gd name="T49" fmla="*/ 269 h 365"/>
                <a:gd name="T50" fmla="*/ 345 w 422"/>
                <a:gd name="T51" fmla="*/ 302 h 365"/>
                <a:gd name="T52" fmla="*/ 307 w 422"/>
                <a:gd name="T53" fmla="*/ 314 h 365"/>
                <a:gd name="T54" fmla="*/ 274 w 422"/>
                <a:gd name="T55" fmla="*/ 311 h 365"/>
                <a:gd name="T56" fmla="*/ 244 w 422"/>
                <a:gd name="T57" fmla="*/ 314 h 365"/>
                <a:gd name="T58" fmla="*/ 219 w 422"/>
                <a:gd name="T59" fmla="*/ 328 h 365"/>
                <a:gd name="T60" fmla="*/ 198 w 422"/>
                <a:gd name="T61" fmla="*/ 355 h 365"/>
                <a:gd name="T62" fmla="*/ 160 w 422"/>
                <a:gd name="T63" fmla="*/ 361 h 365"/>
                <a:gd name="T64" fmla="*/ 135 w 422"/>
                <a:gd name="T65" fmla="*/ 358 h 365"/>
                <a:gd name="T66" fmla="*/ 105 w 422"/>
                <a:gd name="T67" fmla="*/ 343 h 365"/>
                <a:gd name="T68" fmla="*/ 92 w 422"/>
                <a:gd name="T69" fmla="*/ 325 h 365"/>
                <a:gd name="T70" fmla="*/ 92 w 422"/>
                <a:gd name="T71" fmla="*/ 305 h 365"/>
                <a:gd name="T72" fmla="*/ 101 w 422"/>
                <a:gd name="T73" fmla="*/ 284 h 365"/>
                <a:gd name="T74" fmla="*/ 88 w 422"/>
                <a:gd name="T75" fmla="*/ 254 h 365"/>
                <a:gd name="T76" fmla="*/ 54 w 422"/>
                <a:gd name="T77" fmla="*/ 246 h 365"/>
                <a:gd name="T78" fmla="*/ 46 w 422"/>
                <a:gd name="T79" fmla="*/ 228 h 365"/>
                <a:gd name="T80" fmla="*/ 21 w 422"/>
                <a:gd name="T81" fmla="*/ 193 h 365"/>
                <a:gd name="T82" fmla="*/ 0 w 422"/>
                <a:gd name="T83" fmla="*/ 174 h 365"/>
                <a:gd name="T84" fmla="*/ 21 w 422"/>
                <a:gd name="T85" fmla="*/ 154 h 365"/>
                <a:gd name="T86" fmla="*/ 29 w 422"/>
                <a:gd name="T87" fmla="*/ 1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2" h="365">
                  <a:moveTo>
                    <a:pt x="39" y="122"/>
                  </a:moveTo>
                  <a:lnTo>
                    <a:pt x="29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29" y="95"/>
                  </a:lnTo>
                  <a:lnTo>
                    <a:pt x="34" y="89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63" y="50"/>
                  </a:lnTo>
                  <a:lnTo>
                    <a:pt x="72" y="50"/>
                  </a:lnTo>
                  <a:lnTo>
                    <a:pt x="84" y="53"/>
                  </a:lnTo>
                  <a:lnTo>
                    <a:pt x="97" y="50"/>
                  </a:lnTo>
                  <a:lnTo>
                    <a:pt x="105" y="45"/>
                  </a:lnTo>
                  <a:lnTo>
                    <a:pt x="114" y="39"/>
                  </a:lnTo>
                  <a:lnTo>
                    <a:pt x="130" y="30"/>
                  </a:lnTo>
                  <a:lnTo>
                    <a:pt x="139" y="21"/>
                  </a:lnTo>
                  <a:lnTo>
                    <a:pt x="143" y="15"/>
                  </a:lnTo>
                  <a:lnTo>
                    <a:pt x="147" y="9"/>
                  </a:lnTo>
                  <a:lnTo>
                    <a:pt x="155" y="3"/>
                  </a:lnTo>
                  <a:lnTo>
                    <a:pt x="164" y="0"/>
                  </a:lnTo>
                  <a:lnTo>
                    <a:pt x="173" y="3"/>
                  </a:lnTo>
                  <a:lnTo>
                    <a:pt x="181" y="6"/>
                  </a:lnTo>
                  <a:lnTo>
                    <a:pt x="185" y="12"/>
                  </a:lnTo>
                  <a:lnTo>
                    <a:pt x="202" y="15"/>
                  </a:lnTo>
                  <a:lnTo>
                    <a:pt x="211" y="18"/>
                  </a:lnTo>
                  <a:lnTo>
                    <a:pt x="219" y="18"/>
                  </a:lnTo>
                  <a:lnTo>
                    <a:pt x="231" y="15"/>
                  </a:lnTo>
                  <a:lnTo>
                    <a:pt x="244" y="15"/>
                  </a:lnTo>
                  <a:lnTo>
                    <a:pt x="257" y="12"/>
                  </a:lnTo>
                  <a:lnTo>
                    <a:pt x="269" y="12"/>
                  </a:lnTo>
                  <a:lnTo>
                    <a:pt x="282" y="15"/>
                  </a:lnTo>
                  <a:lnTo>
                    <a:pt x="291" y="18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24" y="24"/>
                  </a:lnTo>
                  <a:lnTo>
                    <a:pt x="337" y="24"/>
                  </a:lnTo>
                  <a:lnTo>
                    <a:pt x="345" y="27"/>
                  </a:lnTo>
                  <a:lnTo>
                    <a:pt x="349" y="33"/>
                  </a:lnTo>
                  <a:lnTo>
                    <a:pt x="358" y="42"/>
                  </a:lnTo>
                  <a:lnTo>
                    <a:pt x="362" y="48"/>
                  </a:lnTo>
                  <a:lnTo>
                    <a:pt x="366" y="56"/>
                  </a:lnTo>
                  <a:lnTo>
                    <a:pt x="374" y="62"/>
                  </a:lnTo>
                  <a:lnTo>
                    <a:pt x="374" y="68"/>
                  </a:lnTo>
                  <a:lnTo>
                    <a:pt x="383" y="77"/>
                  </a:lnTo>
                  <a:lnTo>
                    <a:pt x="383" y="83"/>
                  </a:lnTo>
                  <a:lnTo>
                    <a:pt x="383" y="92"/>
                  </a:lnTo>
                  <a:lnTo>
                    <a:pt x="383" y="101"/>
                  </a:lnTo>
                  <a:lnTo>
                    <a:pt x="374" y="110"/>
                  </a:lnTo>
                  <a:lnTo>
                    <a:pt x="366" y="113"/>
                  </a:lnTo>
                  <a:lnTo>
                    <a:pt x="362" y="119"/>
                  </a:lnTo>
                  <a:lnTo>
                    <a:pt x="358" y="130"/>
                  </a:lnTo>
                  <a:lnTo>
                    <a:pt x="354" y="136"/>
                  </a:lnTo>
                  <a:lnTo>
                    <a:pt x="354" y="145"/>
                  </a:lnTo>
                  <a:lnTo>
                    <a:pt x="362" y="160"/>
                  </a:lnTo>
                  <a:lnTo>
                    <a:pt x="370" y="172"/>
                  </a:lnTo>
                  <a:lnTo>
                    <a:pt x="379" y="177"/>
                  </a:lnTo>
                  <a:lnTo>
                    <a:pt x="383" y="184"/>
                  </a:lnTo>
                  <a:lnTo>
                    <a:pt x="387" y="190"/>
                  </a:lnTo>
                  <a:lnTo>
                    <a:pt x="392" y="199"/>
                  </a:lnTo>
                  <a:lnTo>
                    <a:pt x="404" y="204"/>
                  </a:lnTo>
                  <a:lnTo>
                    <a:pt x="412" y="210"/>
                  </a:lnTo>
                  <a:lnTo>
                    <a:pt x="412" y="216"/>
                  </a:lnTo>
                  <a:lnTo>
                    <a:pt x="417" y="222"/>
                  </a:lnTo>
                  <a:lnTo>
                    <a:pt x="421" y="234"/>
                  </a:lnTo>
                  <a:lnTo>
                    <a:pt x="421" y="243"/>
                  </a:lnTo>
                  <a:lnTo>
                    <a:pt x="421" y="249"/>
                  </a:lnTo>
                  <a:lnTo>
                    <a:pt x="412" y="260"/>
                  </a:lnTo>
                  <a:lnTo>
                    <a:pt x="408" y="269"/>
                  </a:lnTo>
                  <a:lnTo>
                    <a:pt x="370" y="293"/>
                  </a:lnTo>
                  <a:lnTo>
                    <a:pt x="354" y="299"/>
                  </a:lnTo>
                  <a:lnTo>
                    <a:pt x="345" y="302"/>
                  </a:lnTo>
                  <a:lnTo>
                    <a:pt x="329" y="311"/>
                  </a:lnTo>
                  <a:lnTo>
                    <a:pt x="316" y="314"/>
                  </a:lnTo>
                  <a:lnTo>
                    <a:pt x="307" y="314"/>
                  </a:lnTo>
                  <a:lnTo>
                    <a:pt x="294" y="314"/>
                  </a:lnTo>
                  <a:lnTo>
                    <a:pt x="282" y="311"/>
                  </a:lnTo>
                  <a:lnTo>
                    <a:pt x="274" y="311"/>
                  </a:lnTo>
                  <a:lnTo>
                    <a:pt x="265" y="311"/>
                  </a:lnTo>
                  <a:lnTo>
                    <a:pt x="253" y="311"/>
                  </a:lnTo>
                  <a:lnTo>
                    <a:pt x="244" y="314"/>
                  </a:lnTo>
                  <a:lnTo>
                    <a:pt x="231" y="317"/>
                  </a:lnTo>
                  <a:lnTo>
                    <a:pt x="223" y="320"/>
                  </a:lnTo>
                  <a:lnTo>
                    <a:pt x="219" y="328"/>
                  </a:lnTo>
                  <a:lnTo>
                    <a:pt x="219" y="337"/>
                  </a:lnTo>
                  <a:lnTo>
                    <a:pt x="211" y="346"/>
                  </a:lnTo>
                  <a:lnTo>
                    <a:pt x="198" y="355"/>
                  </a:lnTo>
                  <a:lnTo>
                    <a:pt x="181" y="358"/>
                  </a:lnTo>
                  <a:lnTo>
                    <a:pt x="173" y="361"/>
                  </a:lnTo>
                  <a:lnTo>
                    <a:pt x="160" y="361"/>
                  </a:lnTo>
                  <a:lnTo>
                    <a:pt x="151" y="361"/>
                  </a:lnTo>
                  <a:lnTo>
                    <a:pt x="139" y="364"/>
                  </a:lnTo>
                  <a:lnTo>
                    <a:pt x="135" y="358"/>
                  </a:lnTo>
                  <a:lnTo>
                    <a:pt x="126" y="352"/>
                  </a:lnTo>
                  <a:lnTo>
                    <a:pt x="117" y="349"/>
                  </a:lnTo>
                  <a:lnTo>
                    <a:pt x="105" y="343"/>
                  </a:lnTo>
                  <a:lnTo>
                    <a:pt x="101" y="337"/>
                  </a:lnTo>
                  <a:lnTo>
                    <a:pt x="97" y="331"/>
                  </a:lnTo>
                  <a:lnTo>
                    <a:pt x="92" y="325"/>
                  </a:lnTo>
                  <a:lnTo>
                    <a:pt x="92" y="317"/>
                  </a:lnTo>
                  <a:lnTo>
                    <a:pt x="92" y="311"/>
                  </a:lnTo>
                  <a:lnTo>
                    <a:pt x="92" y="305"/>
                  </a:lnTo>
                  <a:lnTo>
                    <a:pt x="97" y="296"/>
                  </a:lnTo>
                  <a:lnTo>
                    <a:pt x="101" y="290"/>
                  </a:lnTo>
                  <a:lnTo>
                    <a:pt x="101" y="284"/>
                  </a:lnTo>
                  <a:lnTo>
                    <a:pt x="101" y="275"/>
                  </a:lnTo>
                  <a:lnTo>
                    <a:pt x="97" y="263"/>
                  </a:lnTo>
                  <a:lnTo>
                    <a:pt x="88" y="254"/>
                  </a:lnTo>
                  <a:lnTo>
                    <a:pt x="76" y="249"/>
                  </a:lnTo>
                  <a:lnTo>
                    <a:pt x="63" y="249"/>
                  </a:lnTo>
                  <a:lnTo>
                    <a:pt x="54" y="246"/>
                  </a:lnTo>
                  <a:lnTo>
                    <a:pt x="46" y="249"/>
                  </a:lnTo>
                  <a:lnTo>
                    <a:pt x="50" y="243"/>
                  </a:lnTo>
                  <a:lnTo>
                    <a:pt x="46" y="228"/>
                  </a:lnTo>
                  <a:lnTo>
                    <a:pt x="38" y="213"/>
                  </a:lnTo>
                  <a:lnTo>
                    <a:pt x="34" y="207"/>
                  </a:lnTo>
                  <a:lnTo>
                    <a:pt x="21" y="193"/>
                  </a:lnTo>
                  <a:lnTo>
                    <a:pt x="12" y="187"/>
                  </a:lnTo>
                  <a:lnTo>
                    <a:pt x="8" y="180"/>
                  </a:lnTo>
                  <a:lnTo>
                    <a:pt x="0" y="174"/>
                  </a:lnTo>
                  <a:lnTo>
                    <a:pt x="8" y="166"/>
                  </a:lnTo>
                  <a:lnTo>
                    <a:pt x="16" y="163"/>
                  </a:lnTo>
                  <a:lnTo>
                    <a:pt x="21" y="154"/>
                  </a:lnTo>
                  <a:lnTo>
                    <a:pt x="21" y="145"/>
                  </a:lnTo>
                  <a:lnTo>
                    <a:pt x="25" y="139"/>
                  </a:lnTo>
                  <a:lnTo>
                    <a:pt x="29" y="133"/>
                  </a:lnTo>
                  <a:lnTo>
                    <a:pt x="29" y="127"/>
                  </a:lnTo>
                  <a:lnTo>
                    <a:pt x="39" y="122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121"/>
            <p:cNvSpPr>
              <a:spLocks/>
            </p:cNvSpPr>
            <p:nvPr/>
          </p:nvSpPr>
          <p:spPr bwMode="auto">
            <a:xfrm>
              <a:off x="2262" y="3109"/>
              <a:ext cx="201" cy="186"/>
            </a:xfrm>
            <a:custGeom>
              <a:avLst/>
              <a:gdLst>
                <a:gd name="T0" fmla="*/ 88 w 186"/>
                <a:gd name="T1" fmla="*/ 157 h 186"/>
                <a:gd name="T2" fmla="*/ 79 w 186"/>
                <a:gd name="T3" fmla="*/ 157 h 186"/>
                <a:gd name="T4" fmla="*/ 69 w 186"/>
                <a:gd name="T5" fmla="*/ 157 h 186"/>
                <a:gd name="T6" fmla="*/ 56 w 186"/>
                <a:gd name="T7" fmla="*/ 161 h 186"/>
                <a:gd name="T8" fmla="*/ 46 w 186"/>
                <a:gd name="T9" fmla="*/ 161 h 186"/>
                <a:gd name="T10" fmla="*/ 46 w 186"/>
                <a:gd name="T11" fmla="*/ 169 h 186"/>
                <a:gd name="T12" fmla="*/ 37 w 186"/>
                <a:gd name="T13" fmla="*/ 177 h 186"/>
                <a:gd name="T14" fmla="*/ 28 w 186"/>
                <a:gd name="T15" fmla="*/ 181 h 186"/>
                <a:gd name="T16" fmla="*/ 14 w 186"/>
                <a:gd name="T17" fmla="*/ 185 h 186"/>
                <a:gd name="T18" fmla="*/ 5 w 186"/>
                <a:gd name="T19" fmla="*/ 185 h 186"/>
                <a:gd name="T20" fmla="*/ 0 w 186"/>
                <a:gd name="T21" fmla="*/ 177 h 186"/>
                <a:gd name="T22" fmla="*/ 0 w 186"/>
                <a:gd name="T23" fmla="*/ 161 h 186"/>
                <a:gd name="T24" fmla="*/ 0 w 186"/>
                <a:gd name="T25" fmla="*/ 153 h 186"/>
                <a:gd name="T26" fmla="*/ 9 w 186"/>
                <a:gd name="T27" fmla="*/ 141 h 186"/>
                <a:gd name="T28" fmla="*/ 14 w 186"/>
                <a:gd name="T29" fmla="*/ 129 h 186"/>
                <a:gd name="T30" fmla="*/ 19 w 186"/>
                <a:gd name="T31" fmla="*/ 121 h 186"/>
                <a:gd name="T32" fmla="*/ 32 w 186"/>
                <a:gd name="T33" fmla="*/ 113 h 186"/>
                <a:gd name="T34" fmla="*/ 37 w 186"/>
                <a:gd name="T35" fmla="*/ 104 h 186"/>
                <a:gd name="T36" fmla="*/ 37 w 186"/>
                <a:gd name="T37" fmla="*/ 93 h 186"/>
                <a:gd name="T38" fmla="*/ 37 w 186"/>
                <a:gd name="T39" fmla="*/ 85 h 186"/>
                <a:gd name="T40" fmla="*/ 42 w 186"/>
                <a:gd name="T41" fmla="*/ 76 h 186"/>
                <a:gd name="T42" fmla="*/ 46 w 186"/>
                <a:gd name="T43" fmla="*/ 68 h 186"/>
                <a:gd name="T44" fmla="*/ 51 w 186"/>
                <a:gd name="T45" fmla="*/ 57 h 186"/>
                <a:gd name="T46" fmla="*/ 51 w 186"/>
                <a:gd name="T47" fmla="*/ 48 h 186"/>
                <a:gd name="T48" fmla="*/ 56 w 186"/>
                <a:gd name="T49" fmla="*/ 40 h 186"/>
                <a:gd name="T50" fmla="*/ 69 w 186"/>
                <a:gd name="T51" fmla="*/ 29 h 186"/>
                <a:gd name="T52" fmla="*/ 79 w 186"/>
                <a:gd name="T53" fmla="*/ 25 h 186"/>
                <a:gd name="T54" fmla="*/ 93 w 186"/>
                <a:gd name="T55" fmla="*/ 20 h 186"/>
                <a:gd name="T56" fmla="*/ 102 w 186"/>
                <a:gd name="T57" fmla="*/ 20 h 186"/>
                <a:gd name="T58" fmla="*/ 111 w 186"/>
                <a:gd name="T59" fmla="*/ 12 h 186"/>
                <a:gd name="T60" fmla="*/ 120 w 186"/>
                <a:gd name="T61" fmla="*/ 12 h 186"/>
                <a:gd name="T62" fmla="*/ 130 w 186"/>
                <a:gd name="T63" fmla="*/ 8 h 186"/>
                <a:gd name="T64" fmla="*/ 139 w 186"/>
                <a:gd name="T65" fmla="*/ 4 h 186"/>
                <a:gd name="T66" fmla="*/ 153 w 186"/>
                <a:gd name="T67" fmla="*/ 0 h 186"/>
                <a:gd name="T68" fmla="*/ 162 w 186"/>
                <a:gd name="T69" fmla="*/ 4 h 186"/>
                <a:gd name="T70" fmla="*/ 172 w 186"/>
                <a:gd name="T71" fmla="*/ 8 h 186"/>
                <a:gd name="T72" fmla="*/ 176 w 186"/>
                <a:gd name="T73" fmla="*/ 16 h 186"/>
                <a:gd name="T74" fmla="*/ 176 w 186"/>
                <a:gd name="T75" fmla="*/ 25 h 186"/>
                <a:gd name="T76" fmla="*/ 185 w 186"/>
                <a:gd name="T77" fmla="*/ 36 h 186"/>
                <a:gd name="T78" fmla="*/ 185 w 186"/>
                <a:gd name="T79" fmla="*/ 44 h 186"/>
                <a:gd name="T80" fmla="*/ 185 w 186"/>
                <a:gd name="T81" fmla="*/ 53 h 186"/>
                <a:gd name="T82" fmla="*/ 181 w 186"/>
                <a:gd name="T83" fmla="*/ 65 h 186"/>
                <a:gd name="T84" fmla="*/ 176 w 186"/>
                <a:gd name="T85" fmla="*/ 76 h 186"/>
                <a:gd name="T86" fmla="*/ 167 w 186"/>
                <a:gd name="T87" fmla="*/ 81 h 186"/>
                <a:gd name="T88" fmla="*/ 162 w 186"/>
                <a:gd name="T89" fmla="*/ 89 h 186"/>
                <a:gd name="T90" fmla="*/ 157 w 186"/>
                <a:gd name="T91" fmla="*/ 97 h 186"/>
                <a:gd name="T92" fmla="*/ 148 w 186"/>
                <a:gd name="T93" fmla="*/ 104 h 186"/>
                <a:gd name="T94" fmla="*/ 143 w 186"/>
                <a:gd name="T95" fmla="*/ 113 h 186"/>
                <a:gd name="T96" fmla="*/ 135 w 186"/>
                <a:gd name="T97" fmla="*/ 121 h 186"/>
                <a:gd name="T98" fmla="*/ 125 w 186"/>
                <a:gd name="T99" fmla="*/ 129 h 186"/>
                <a:gd name="T100" fmla="*/ 116 w 186"/>
                <a:gd name="T101" fmla="*/ 145 h 186"/>
                <a:gd name="T102" fmla="*/ 106 w 186"/>
                <a:gd name="T103" fmla="*/ 153 h 186"/>
                <a:gd name="T104" fmla="*/ 88 w 186"/>
                <a:gd name="T105" fmla="*/ 157 h 186"/>
                <a:gd name="T106" fmla="*/ 88 w 186"/>
                <a:gd name="T107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86">
                  <a:moveTo>
                    <a:pt x="88" y="157"/>
                  </a:moveTo>
                  <a:lnTo>
                    <a:pt x="79" y="157"/>
                  </a:lnTo>
                  <a:lnTo>
                    <a:pt x="69" y="157"/>
                  </a:lnTo>
                  <a:lnTo>
                    <a:pt x="56" y="161"/>
                  </a:lnTo>
                  <a:lnTo>
                    <a:pt x="46" y="161"/>
                  </a:lnTo>
                  <a:lnTo>
                    <a:pt x="46" y="169"/>
                  </a:lnTo>
                  <a:lnTo>
                    <a:pt x="37" y="177"/>
                  </a:lnTo>
                  <a:lnTo>
                    <a:pt x="28" y="181"/>
                  </a:lnTo>
                  <a:lnTo>
                    <a:pt x="14" y="185"/>
                  </a:lnTo>
                  <a:lnTo>
                    <a:pt x="5" y="185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9" y="141"/>
                  </a:lnTo>
                  <a:lnTo>
                    <a:pt x="14" y="129"/>
                  </a:lnTo>
                  <a:lnTo>
                    <a:pt x="19" y="121"/>
                  </a:lnTo>
                  <a:lnTo>
                    <a:pt x="32" y="113"/>
                  </a:lnTo>
                  <a:lnTo>
                    <a:pt x="37" y="104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42" y="76"/>
                  </a:lnTo>
                  <a:lnTo>
                    <a:pt x="46" y="68"/>
                  </a:lnTo>
                  <a:lnTo>
                    <a:pt x="51" y="57"/>
                  </a:lnTo>
                  <a:lnTo>
                    <a:pt x="51" y="48"/>
                  </a:lnTo>
                  <a:lnTo>
                    <a:pt x="56" y="40"/>
                  </a:lnTo>
                  <a:lnTo>
                    <a:pt x="69" y="29"/>
                  </a:lnTo>
                  <a:lnTo>
                    <a:pt x="79" y="25"/>
                  </a:lnTo>
                  <a:lnTo>
                    <a:pt x="93" y="20"/>
                  </a:lnTo>
                  <a:lnTo>
                    <a:pt x="102" y="20"/>
                  </a:lnTo>
                  <a:lnTo>
                    <a:pt x="111" y="12"/>
                  </a:lnTo>
                  <a:lnTo>
                    <a:pt x="120" y="12"/>
                  </a:lnTo>
                  <a:lnTo>
                    <a:pt x="130" y="8"/>
                  </a:lnTo>
                  <a:lnTo>
                    <a:pt x="139" y="4"/>
                  </a:lnTo>
                  <a:lnTo>
                    <a:pt x="153" y="0"/>
                  </a:lnTo>
                  <a:lnTo>
                    <a:pt x="162" y="4"/>
                  </a:lnTo>
                  <a:lnTo>
                    <a:pt x="172" y="8"/>
                  </a:lnTo>
                  <a:lnTo>
                    <a:pt x="176" y="16"/>
                  </a:lnTo>
                  <a:lnTo>
                    <a:pt x="176" y="25"/>
                  </a:lnTo>
                  <a:lnTo>
                    <a:pt x="185" y="36"/>
                  </a:lnTo>
                  <a:lnTo>
                    <a:pt x="185" y="44"/>
                  </a:lnTo>
                  <a:lnTo>
                    <a:pt x="185" y="53"/>
                  </a:lnTo>
                  <a:lnTo>
                    <a:pt x="181" y="65"/>
                  </a:lnTo>
                  <a:lnTo>
                    <a:pt x="176" y="76"/>
                  </a:lnTo>
                  <a:lnTo>
                    <a:pt x="167" y="81"/>
                  </a:lnTo>
                  <a:lnTo>
                    <a:pt x="162" y="89"/>
                  </a:lnTo>
                  <a:lnTo>
                    <a:pt x="157" y="97"/>
                  </a:lnTo>
                  <a:lnTo>
                    <a:pt x="148" y="104"/>
                  </a:lnTo>
                  <a:lnTo>
                    <a:pt x="143" y="113"/>
                  </a:lnTo>
                  <a:lnTo>
                    <a:pt x="135" y="121"/>
                  </a:lnTo>
                  <a:lnTo>
                    <a:pt x="125" y="129"/>
                  </a:lnTo>
                  <a:lnTo>
                    <a:pt x="116" y="145"/>
                  </a:lnTo>
                  <a:lnTo>
                    <a:pt x="106" y="153"/>
                  </a:lnTo>
                  <a:lnTo>
                    <a:pt x="88" y="157"/>
                  </a:lnTo>
                  <a:lnTo>
                    <a:pt x="88" y="15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122"/>
            <p:cNvSpPr>
              <a:spLocks/>
            </p:cNvSpPr>
            <p:nvPr/>
          </p:nvSpPr>
          <p:spPr bwMode="auto">
            <a:xfrm>
              <a:off x="2122" y="3076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123"/>
            <p:cNvSpPr>
              <a:spLocks/>
            </p:cNvSpPr>
            <p:nvPr/>
          </p:nvSpPr>
          <p:spPr bwMode="auto">
            <a:xfrm>
              <a:off x="1388" y="3155"/>
              <a:ext cx="319" cy="247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24"/>
            <p:cNvSpPr>
              <a:spLocks/>
            </p:cNvSpPr>
            <p:nvPr/>
          </p:nvSpPr>
          <p:spPr bwMode="auto">
            <a:xfrm>
              <a:off x="1828" y="3663"/>
              <a:ext cx="496" cy="114"/>
            </a:xfrm>
            <a:custGeom>
              <a:avLst/>
              <a:gdLst>
                <a:gd name="T0" fmla="*/ 9 w 458"/>
                <a:gd name="T1" fmla="*/ 105 h 114"/>
                <a:gd name="T2" fmla="*/ 28 w 458"/>
                <a:gd name="T3" fmla="*/ 101 h 114"/>
                <a:gd name="T4" fmla="*/ 28 w 458"/>
                <a:gd name="T5" fmla="*/ 81 h 114"/>
                <a:gd name="T6" fmla="*/ 37 w 458"/>
                <a:gd name="T7" fmla="*/ 64 h 114"/>
                <a:gd name="T8" fmla="*/ 56 w 458"/>
                <a:gd name="T9" fmla="*/ 61 h 114"/>
                <a:gd name="T10" fmla="*/ 70 w 458"/>
                <a:gd name="T11" fmla="*/ 53 h 114"/>
                <a:gd name="T12" fmla="*/ 88 w 458"/>
                <a:gd name="T13" fmla="*/ 73 h 114"/>
                <a:gd name="T14" fmla="*/ 107 w 458"/>
                <a:gd name="T15" fmla="*/ 85 h 114"/>
                <a:gd name="T16" fmla="*/ 129 w 458"/>
                <a:gd name="T17" fmla="*/ 93 h 114"/>
                <a:gd name="T18" fmla="*/ 148 w 458"/>
                <a:gd name="T19" fmla="*/ 101 h 114"/>
                <a:gd name="T20" fmla="*/ 166 w 458"/>
                <a:gd name="T21" fmla="*/ 113 h 114"/>
                <a:gd name="T22" fmla="*/ 176 w 458"/>
                <a:gd name="T23" fmla="*/ 89 h 114"/>
                <a:gd name="T24" fmla="*/ 166 w 458"/>
                <a:gd name="T25" fmla="*/ 68 h 114"/>
                <a:gd name="T26" fmla="*/ 157 w 458"/>
                <a:gd name="T27" fmla="*/ 49 h 114"/>
                <a:gd name="T28" fmla="*/ 176 w 458"/>
                <a:gd name="T29" fmla="*/ 45 h 114"/>
                <a:gd name="T30" fmla="*/ 203 w 458"/>
                <a:gd name="T31" fmla="*/ 45 h 114"/>
                <a:gd name="T32" fmla="*/ 222 w 458"/>
                <a:gd name="T33" fmla="*/ 49 h 114"/>
                <a:gd name="T34" fmla="*/ 245 w 458"/>
                <a:gd name="T35" fmla="*/ 61 h 114"/>
                <a:gd name="T36" fmla="*/ 263 w 458"/>
                <a:gd name="T37" fmla="*/ 61 h 114"/>
                <a:gd name="T38" fmla="*/ 281 w 458"/>
                <a:gd name="T39" fmla="*/ 81 h 114"/>
                <a:gd name="T40" fmla="*/ 300 w 458"/>
                <a:gd name="T41" fmla="*/ 81 h 114"/>
                <a:gd name="T42" fmla="*/ 318 w 458"/>
                <a:gd name="T43" fmla="*/ 68 h 114"/>
                <a:gd name="T44" fmla="*/ 328 w 458"/>
                <a:gd name="T45" fmla="*/ 49 h 114"/>
                <a:gd name="T46" fmla="*/ 337 w 458"/>
                <a:gd name="T47" fmla="*/ 36 h 114"/>
                <a:gd name="T48" fmla="*/ 360 w 458"/>
                <a:gd name="T49" fmla="*/ 16 h 114"/>
                <a:gd name="T50" fmla="*/ 374 w 458"/>
                <a:gd name="T51" fmla="*/ 8 h 114"/>
                <a:gd name="T52" fmla="*/ 401 w 458"/>
                <a:gd name="T53" fmla="*/ 4 h 114"/>
                <a:gd name="T54" fmla="*/ 415 w 458"/>
                <a:gd name="T55" fmla="*/ 8 h 114"/>
                <a:gd name="T56" fmla="*/ 438 w 458"/>
                <a:gd name="T57" fmla="*/ 25 h 114"/>
                <a:gd name="T58" fmla="*/ 452 w 458"/>
                <a:gd name="T59" fmla="*/ 45 h 114"/>
                <a:gd name="T60" fmla="*/ 457 w 458"/>
                <a:gd name="T61" fmla="*/ 61 h 114"/>
                <a:gd name="T62" fmla="*/ 433 w 458"/>
                <a:gd name="T63" fmla="*/ 77 h 114"/>
                <a:gd name="T64" fmla="*/ 411 w 458"/>
                <a:gd name="T65" fmla="*/ 77 h 114"/>
                <a:gd name="T66" fmla="*/ 392 w 458"/>
                <a:gd name="T67" fmla="*/ 73 h 114"/>
                <a:gd name="T68" fmla="*/ 365 w 458"/>
                <a:gd name="T69" fmla="*/ 81 h 114"/>
                <a:gd name="T70" fmla="*/ 337 w 458"/>
                <a:gd name="T71" fmla="*/ 85 h 114"/>
                <a:gd name="T72" fmla="*/ 318 w 458"/>
                <a:gd name="T73" fmla="*/ 93 h 114"/>
                <a:gd name="T74" fmla="*/ 309 w 458"/>
                <a:gd name="T75" fmla="*/ 109 h 114"/>
                <a:gd name="T76" fmla="*/ 286 w 458"/>
                <a:gd name="T77" fmla="*/ 113 h 114"/>
                <a:gd name="T78" fmla="*/ 263 w 458"/>
                <a:gd name="T79" fmla="*/ 113 h 114"/>
                <a:gd name="T80" fmla="*/ 245 w 458"/>
                <a:gd name="T81" fmla="*/ 113 h 114"/>
                <a:gd name="T82" fmla="*/ 222 w 458"/>
                <a:gd name="T83" fmla="*/ 113 h 114"/>
                <a:gd name="T84" fmla="*/ 203 w 458"/>
                <a:gd name="T85" fmla="*/ 113 h 114"/>
                <a:gd name="T86" fmla="*/ 176 w 458"/>
                <a:gd name="T87" fmla="*/ 113 h 114"/>
                <a:gd name="T88" fmla="*/ 157 w 458"/>
                <a:gd name="T89" fmla="*/ 109 h 114"/>
                <a:gd name="T90" fmla="*/ 134 w 458"/>
                <a:gd name="T91" fmla="*/ 113 h 114"/>
                <a:gd name="T92" fmla="*/ 115 w 458"/>
                <a:gd name="T93" fmla="*/ 109 h 114"/>
                <a:gd name="T94" fmla="*/ 92 w 458"/>
                <a:gd name="T95" fmla="*/ 109 h 114"/>
                <a:gd name="T96" fmla="*/ 74 w 458"/>
                <a:gd name="T97" fmla="*/ 109 h 114"/>
                <a:gd name="T98" fmla="*/ 51 w 458"/>
                <a:gd name="T99" fmla="*/ 109 h 114"/>
                <a:gd name="T100" fmla="*/ 28 w 458"/>
                <a:gd name="T101" fmla="*/ 113 h 114"/>
                <a:gd name="T102" fmla="*/ 9 w 458"/>
                <a:gd name="T10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8" h="114">
                  <a:moveTo>
                    <a:pt x="0" y="109"/>
                  </a:moveTo>
                  <a:lnTo>
                    <a:pt x="9" y="105"/>
                  </a:lnTo>
                  <a:lnTo>
                    <a:pt x="19" y="101"/>
                  </a:lnTo>
                  <a:lnTo>
                    <a:pt x="28" y="101"/>
                  </a:lnTo>
                  <a:lnTo>
                    <a:pt x="28" y="89"/>
                  </a:lnTo>
                  <a:lnTo>
                    <a:pt x="28" y="81"/>
                  </a:lnTo>
                  <a:lnTo>
                    <a:pt x="28" y="73"/>
                  </a:lnTo>
                  <a:lnTo>
                    <a:pt x="37" y="64"/>
                  </a:lnTo>
                  <a:lnTo>
                    <a:pt x="46" y="64"/>
                  </a:lnTo>
                  <a:lnTo>
                    <a:pt x="56" y="61"/>
                  </a:lnTo>
                  <a:lnTo>
                    <a:pt x="60" y="53"/>
                  </a:lnTo>
                  <a:lnTo>
                    <a:pt x="70" y="53"/>
                  </a:lnTo>
                  <a:lnTo>
                    <a:pt x="83" y="61"/>
                  </a:lnTo>
                  <a:lnTo>
                    <a:pt x="88" y="73"/>
                  </a:lnTo>
                  <a:lnTo>
                    <a:pt x="97" y="81"/>
                  </a:lnTo>
                  <a:lnTo>
                    <a:pt x="107" y="85"/>
                  </a:lnTo>
                  <a:lnTo>
                    <a:pt x="120" y="89"/>
                  </a:lnTo>
                  <a:lnTo>
                    <a:pt x="129" y="93"/>
                  </a:lnTo>
                  <a:lnTo>
                    <a:pt x="139" y="97"/>
                  </a:lnTo>
                  <a:lnTo>
                    <a:pt x="148" y="101"/>
                  </a:lnTo>
                  <a:lnTo>
                    <a:pt x="157" y="109"/>
                  </a:lnTo>
                  <a:lnTo>
                    <a:pt x="166" y="113"/>
                  </a:lnTo>
                  <a:lnTo>
                    <a:pt x="176" y="101"/>
                  </a:lnTo>
                  <a:lnTo>
                    <a:pt x="176" y="89"/>
                  </a:lnTo>
                  <a:lnTo>
                    <a:pt x="171" y="81"/>
                  </a:lnTo>
                  <a:lnTo>
                    <a:pt x="166" y="68"/>
                  </a:lnTo>
                  <a:lnTo>
                    <a:pt x="161" y="57"/>
                  </a:lnTo>
                  <a:lnTo>
                    <a:pt x="157" y="49"/>
                  </a:lnTo>
                  <a:lnTo>
                    <a:pt x="166" y="49"/>
                  </a:lnTo>
                  <a:lnTo>
                    <a:pt x="176" y="45"/>
                  </a:lnTo>
                  <a:lnTo>
                    <a:pt x="185" y="40"/>
                  </a:lnTo>
                  <a:lnTo>
                    <a:pt x="203" y="45"/>
                  </a:lnTo>
                  <a:lnTo>
                    <a:pt x="212" y="45"/>
                  </a:lnTo>
                  <a:lnTo>
                    <a:pt x="222" y="49"/>
                  </a:lnTo>
                  <a:lnTo>
                    <a:pt x="230" y="57"/>
                  </a:lnTo>
                  <a:lnTo>
                    <a:pt x="245" y="61"/>
                  </a:lnTo>
                  <a:lnTo>
                    <a:pt x="254" y="61"/>
                  </a:lnTo>
                  <a:lnTo>
                    <a:pt x="263" y="61"/>
                  </a:lnTo>
                  <a:lnTo>
                    <a:pt x="272" y="77"/>
                  </a:lnTo>
                  <a:lnTo>
                    <a:pt x="281" y="81"/>
                  </a:lnTo>
                  <a:lnTo>
                    <a:pt x="291" y="81"/>
                  </a:lnTo>
                  <a:lnTo>
                    <a:pt x="300" y="81"/>
                  </a:lnTo>
                  <a:lnTo>
                    <a:pt x="309" y="73"/>
                  </a:lnTo>
                  <a:lnTo>
                    <a:pt x="318" y="68"/>
                  </a:lnTo>
                  <a:lnTo>
                    <a:pt x="328" y="57"/>
                  </a:lnTo>
                  <a:lnTo>
                    <a:pt x="328" y="49"/>
                  </a:lnTo>
                  <a:lnTo>
                    <a:pt x="337" y="45"/>
                  </a:lnTo>
                  <a:lnTo>
                    <a:pt x="337" y="36"/>
                  </a:lnTo>
                  <a:lnTo>
                    <a:pt x="346" y="32"/>
                  </a:lnTo>
                  <a:lnTo>
                    <a:pt x="360" y="16"/>
                  </a:lnTo>
                  <a:lnTo>
                    <a:pt x="369" y="16"/>
                  </a:lnTo>
                  <a:lnTo>
                    <a:pt x="374" y="8"/>
                  </a:lnTo>
                  <a:lnTo>
                    <a:pt x="383" y="12"/>
                  </a:lnTo>
                  <a:lnTo>
                    <a:pt x="401" y="4"/>
                  </a:lnTo>
                  <a:lnTo>
                    <a:pt x="411" y="0"/>
                  </a:lnTo>
                  <a:lnTo>
                    <a:pt x="415" y="8"/>
                  </a:lnTo>
                  <a:lnTo>
                    <a:pt x="429" y="16"/>
                  </a:lnTo>
                  <a:lnTo>
                    <a:pt x="438" y="25"/>
                  </a:lnTo>
                  <a:lnTo>
                    <a:pt x="448" y="36"/>
                  </a:lnTo>
                  <a:lnTo>
                    <a:pt x="452" y="45"/>
                  </a:lnTo>
                  <a:lnTo>
                    <a:pt x="452" y="53"/>
                  </a:lnTo>
                  <a:lnTo>
                    <a:pt x="457" y="61"/>
                  </a:lnTo>
                  <a:lnTo>
                    <a:pt x="443" y="73"/>
                  </a:lnTo>
                  <a:lnTo>
                    <a:pt x="433" y="77"/>
                  </a:lnTo>
                  <a:lnTo>
                    <a:pt x="420" y="77"/>
                  </a:lnTo>
                  <a:lnTo>
                    <a:pt x="411" y="77"/>
                  </a:lnTo>
                  <a:lnTo>
                    <a:pt x="401" y="73"/>
                  </a:lnTo>
                  <a:lnTo>
                    <a:pt x="392" y="73"/>
                  </a:lnTo>
                  <a:lnTo>
                    <a:pt x="374" y="77"/>
                  </a:lnTo>
                  <a:lnTo>
                    <a:pt x="365" y="81"/>
                  </a:lnTo>
                  <a:lnTo>
                    <a:pt x="355" y="81"/>
                  </a:lnTo>
                  <a:lnTo>
                    <a:pt x="337" y="85"/>
                  </a:lnTo>
                  <a:lnTo>
                    <a:pt x="328" y="89"/>
                  </a:lnTo>
                  <a:lnTo>
                    <a:pt x="318" y="93"/>
                  </a:lnTo>
                  <a:lnTo>
                    <a:pt x="309" y="101"/>
                  </a:lnTo>
                  <a:lnTo>
                    <a:pt x="309" y="109"/>
                  </a:lnTo>
                  <a:lnTo>
                    <a:pt x="296" y="113"/>
                  </a:lnTo>
                  <a:lnTo>
                    <a:pt x="286" y="113"/>
                  </a:lnTo>
                  <a:lnTo>
                    <a:pt x="277" y="113"/>
                  </a:lnTo>
                  <a:lnTo>
                    <a:pt x="263" y="113"/>
                  </a:lnTo>
                  <a:lnTo>
                    <a:pt x="254" y="113"/>
                  </a:lnTo>
                  <a:lnTo>
                    <a:pt x="245" y="113"/>
                  </a:lnTo>
                  <a:lnTo>
                    <a:pt x="235" y="113"/>
                  </a:lnTo>
                  <a:lnTo>
                    <a:pt x="222" y="113"/>
                  </a:lnTo>
                  <a:lnTo>
                    <a:pt x="212" y="113"/>
                  </a:lnTo>
                  <a:lnTo>
                    <a:pt x="203" y="113"/>
                  </a:lnTo>
                  <a:lnTo>
                    <a:pt x="194" y="113"/>
                  </a:lnTo>
                  <a:lnTo>
                    <a:pt x="176" y="113"/>
                  </a:lnTo>
                  <a:lnTo>
                    <a:pt x="166" y="113"/>
                  </a:lnTo>
                  <a:lnTo>
                    <a:pt x="157" y="109"/>
                  </a:lnTo>
                  <a:lnTo>
                    <a:pt x="143" y="109"/>
                  </a:lnTo>
                  <a:lnTo>
                    <a:pt x="134" y="113"/>
                  </a:lnTo>
                  <a:lnTo>
                    <a:pt x="125" y="113"/>
                  </a:lnTo>
                  <a:lnTo>
                    <a:pt x="115" y="109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83" y="109"/>
                  </a:lnTo>
                  <a:lnTo>
                    <a:pt x="74" y="109"/>
                  </a:lnTo>
                  <a:lnTo>
                    <a:pt x="60" y="109"/>
                  </a:lnTo>
                  <a:lnTo>
                    <a:pt x="51" y="109"/>
                  </a:lnTo>
                  <a:lnTo>
                    <a:pt x="42" y="109"/>
                  </a:lnTo>
                  <a:lnTo>
                    <a:pt x="28" y="113"/>
                  </a:lnTo>
                  <a:lnTo>
                    <a:pt x="19" y="113"/>
                  </a:lnTo>
                  <a:lnTo>
                    <a:pt x="9" y="113"/>
                  </a:lnTo>
                  <a:lnTo>
                    <a:pt x="0" y="109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25"/>
            <p:cNvSpPr>
              <a:spLocks/>
            </p:cNvSpPr>
            <p:nvPr/>
          </p:nvSpPr>
          <p:spPr bwMode="auto">
            <a:xfrm>
              <a:off x="990" y="2939"/>
              <a:ext cx="318" cy="247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26"/>
            <p:cNvSpPr>
              <a:spLocks/>
            </p:cNvSpPr>
            <p:nvPr/>
          </p:nvSpPr>
          <p:spPr bwMode="auto">
            <a:xfrm>
              <a:off x="530" y="2947"/>
              <a:ext cx="276" cy="215"/>
            </a:xfrm>
            <a:custGeom>
              <a:avLst/>
              <a:gdLst>
                <a:gd name="T0" fmla="*/ 14 w 294"/>
                <a:gd name="T1" fmla="*/ 80 h 247"/>
                <a:gd name="T2" fmla="*/ 11 w 294"/>
                <a:gd name="T3" fmla="*/ 68 h 247"/>
                <a:gd name="T4" fmla="*/ 23 w 294"/>
                <a:gd name="T5" fmla="*/ 56 h 247"/>
                <a:gd name="T6" fmla="*/ 29 w 294"/>
                <a:gd name="T7" fmla="*/ 42 h 247"/>
                <a:gd name="T8" fmla="*/ 38 w 294"/>
                <a:gd name="T9" fmla="*/ 34 h 247"/>
                <a:gd name="T10" fmla="*/ 58 w 294"/>
                <a:gd name="T11" fmla="*/ 36 h 247"/>
                <a:gd name="T12" fmla="*/ 79 w 294"/>
                <a:gd name="T13" fmla="*/ 26 h 247"/>
                <a:gd name="T14" fmla="*/ 100 w 294"/>
                <a:gd name="T15" fmla="*/ 10 h 247"/>
                <a:gd name="T16" fmla="*/ 114 w 294"/>
                <a:gd name="T17" fmla="*/ 0 h 247"/>
                <a:gd name="T18" fmla="*/ 129 w 294"/>
                <a:gd name="T19" fmla="*/ 8 h 247"/>
                <a:gd name="T20" fmla="*/ 152 w 294"/>
                <a:gd name="T21" fmla="*/ 12 h 247"/>
                <a:gd name="T22" fmla="*/ 179 w 294"/>
                <a:gd name="T23" fmla="*/ 8 h 247"/>
                <a:gd name="T24" fmla="*/ 202 w 294"/>
                <a:gd name="T25" fmla="*/ 12 h 247"/>
                <a:gd name="T26" fmla="*/ 226 w 294"/>
                <a:gd name="T27" fmla="*/ 16 h 247"/>
                <a:gd name="T28" fmla="*/ 243 w 294"/>
                <a:gd name="T29" fmla="*/ 22 h 247"/>
                <a:gd name="T30" fmla="*/ 255 w 294"/>
                <a:gd name="T31" fmla="*/ 38 h 247"/>
                <a:gd name="T32" fmla="*/ 267 w 294"/>
                <a:gd name="T33" fmla="*/ 52 h 247"/>
                <a:gd name="T34" fmla="*/ 267 w 294"/>
                <a:gd name="T35" fmla="*/ 68 h 247"/>
                <a:gd name="T36" fmla="*/ 252 w 294"/>
                <a:gd name="T37" fmla="*/ 80 h 247"/>
                <a:gd name="T38" fmla="*/ 246 w 294"/>
                <a:gd name="T39" fmla="*/ 98 h 247"/>
                <a:gd name="T40" fmla="*/ 264 w 294"/>
                <a:gd name="T41" fmla="*/ 120 h 247"/>
                <a:gd name="T42" fmla="*/ 273 w 294"/>
                <a:gd name="T43" fmla="*/ 134 h 247"/>
                <a:gd name="T44" fmla="*/ 287 w 294"/>
                <a:gd name="T45" fmla="*/ 146 h 247"/>
                <a:gd name="T46" fmla="*/ 293 w 294"/>
                <a:gd name="T47" fmla="*/ 164 h 247"/>
                <a:gd name="T48" fmla="*/ 284 w 294"/>
                <a:gd name="T49" fmla="*/ 182 h 247"/>
                <a:gd name="T50" fmla="*/ 240 w 294"/>
                <a:gd name="T51" fmla="*/ 204 h 247"/>
                <a:gd name="T52" fmla="*/ 214 w 294"/>
                <a:gd name="T53" fmla="*/ 212 h 247"/>
                <a:gd name="T54" fmla="*/ 190 w 294"/>
                <a:gd name="T55" fmla="*/ 210 h 247"/>
                <a:gd name="T56" fmla="*/ 170 w 294"/>
                <a:gd name="T57" fmla="*/ 212 h 247"/>
                <a:gd name="T58" fmla="*/ 152 w 294"/>
                <a:gd name="T59" fmla="*/ 222 h 247"/>
                <a:gd name="T60" fmla="*/ 138 w 294"/>
                <a:gd name="T61" fmla="*/ 240 h 247"/>
                <a:gd name="T62" fmla="*/ 111 w 294"/>
                <a:gd name="T63" fmla="*/ 244 h 247"/>
                <a:gd name="T64" fmla="*/ 94 w 294"/>
                <a:gd name="T65" fmla="*/ 242 h 247"/>
                <a:gd name="T66" fmla="*/ 73 w 294"/>
                <a:gd name="T67" fmla="*/ 232 h 247"/>
                <a:gd name="T68" fmla="*/ 64 w 294"/>
                <a:gd name="T69" fmla="*/ 220 h 247"/>
                <a:gd name="T70" fmla="*/ 64 w 294"/>
                <a:gd name="T71" fmla="*/ 206 h 247"/>
                <a:gd name="T72" fmla="*/ 70 w 294"/>
                <a:gd name="T73" fmla="*/ 192 h 247"/>
                <a:gd name="T74" fmla="*/ 61 w 294"/>
                <a:gd name="T75" fmla="*/ 172 h 247"/>
                <a:gd name="T76" fmla="*/ 38 w 294"/>
                <a:gd name="T77" fmla="*/ 166 h 247"/>
                <a:gd name="T78" fmla="*/ 32 w 294"/>
                <a:gd name="T79" fmla="*/ 154 h 247"/>
                <a:gd name="T80" fmla="*/ 14 w 294"/>
                <a:gd name="T81" fmla="*/ 130 h 247"/>
                <a:gd name="T82" fmla="*/ 0 w 294"/>
                <a:gd name="T83" fmla="*/ 118 h 247"/>
                <a:gd name="T84" fmla="*/ 14 w 294"/>
                <a:gd name="T85" fmla="*/ 104 h 247"/>
                <a:gd name="T86" fmla="*/ 20 w 294"/>
                <a:gd name="T8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247">
                  <a:moveTo>
                    <a:pt x="27" y="83"/>
                  </a:moveTo>
                  <a:lnTo>
                    <a:pt x="20" y="86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6" y="52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9" y="26"/>
                  </a:lnTo>
                  <a:lnTo>
                    <a:pt x="91" y="20"/>
                  </a:lnTo>
                  <a:lnTo>
                    <a:pt x="97" y="14"/>
                  </a:lnTo>
                  <a:lnTo>
                    <a:pt x="100" y="10"/>
                  </a:lnTo>
                  <a:lnTo>
                    <a:pt x="103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9" y="8"/>
                  </a:lnTo>
                  <a:lnTo>
                    <a:pt x="141" y="10"/>
                  </a:lnTo>
                  <a:lnTo>
                    <a:pt x="147" y="12"/>
                  </a:lnTo>
                  <a:lnTo>
                    <a:pt x="152" y="12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6" y="10"/>
                  </a:lnTo>
                  <a:lnTo>
                    <a:pt x="202" y="12"/>
                  </a:lnTo>
                  <a:lnTo>
                    <a:pt x="211" y="12"/>
                  </a:lnTo>
                  <a:lnTo>
                    <a:pt x="217" y="14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0" y="18"/>
                  </a:lnTo>
                  <a:lnTo>
                    <a:pt x="243" y="22"/>
                  </a:lnTo>
                  <a:lnTo>
                    <a:pt x="249" y="28"/>
                  </a:lnTo>
                  <a:lnTo>
                    <a:pt x="252" y="32"/>
                  </a:lnTo>
                  <a:lnTo>
                    <a:pt x="255" y="38"/>
                  </a:lnTo>
                  <a:lnTo>
                    <a:pt x="261" y="42"/>
                  </a:lnTo>
                  <a:lnTo>
                    <a:pt x="261" y="46"/>
                  </a:lnTo>
                  <a:lnTo>
                    <a:pt x="267" y="52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8"/>
                  </a:lnTo>
                  <a:lnTo>
                    <a:pt x="261" y="74"/>
                  </a:lnTo>
                  <a:lnTo>
                    <a:pt x="255" y="76"/>
                  </a:lnTo>
                  <a:lnTo>
                    <a:pt x="252" y="80"/>
                  </a:lnTo>
                  <a:lnTo>
                    <a:pt x="249" y="88"/>
                  </a:lnTo>
                  <a:lnTo>
                    <a:pt x="246" y="92"/>
                  </a:lnTo>
                  <a:lnTo>
                    <a:pt x="246" y="98"/>
                  </a:lnTo>
                  <a:lnTo>
                    <a:pt x="252" y="108"/>
                  </a:lnTo>
                  <a:lnTo>
                    <a:pt x="258" y="116"/>
                  </a:lnTo>
                  <a:lnTo>
                    <a:pt x="264" y="120"/>
                  </a:lnTo>
                  <a:lnTo>
                    <a:pt x="267" y="124"/>
                  </a:lnTo>
                  <a:lnTo>
                    <a:pt x="270" y="128"/>
                  </a:lnTo>
                  <a:lnTo>
                    <a:pt x="273" y="134"/>
                  </a:lnTo>
                  <a:lnTo>
                    <a:pt x="281" y="138"/>
                  </a:lnTo>
                  <a:lnTo>
                    <a:pt x="287" y="142"/>
                  </a:lnTo>
                  <a:lnTo>
                    <a:pt x="287" y="146"/>
                  </a:lnTo>
                  <a:lnTo>
                    <a:pt x="290" y="150"/>
                  </a:lnTo>
                  <a:lnTo>
                    <a:pt x="293" y="158"/>
                  </a:lnTo>
                  <a:lnTo>
                    <a:pt x="293" y="164"/>
                  </a:lnTo>
                  <a:lnTo>
                    <a:pt x="293" y="168"/>
                  </a:lnTo>
                  <a:lnTo>
                    <a:pt x="287" y="176"/>
                  </a:lnTo>
                  <a:lnTo>
                    <a:pt x="284" y="182"/>
                  </a:lnTo>
                  <a:lnTo>
                    <a:pt x="258" y="198"/>
                  </a:lnTo>
                  <a:lnTo>
                    <a:pt x="246" y="202"/>
                  </a:lnTo>
                  <a:lnTo>
                    <a:pt x="240" y="204"/>
                  </a:lnTo>
                  <a:lnTo>
                    <a:pt x="229" y="210"/>
                  </a:lnTo>
                  <a:lnTo>
                    <a:pt x="220" y="212"/>
                  </a:lnTo>
                  <a:lnTo>
                    <a:pt x="214" y="212"/>
                  </a:lnTo>
                  <a:lnTo>
                    <a:pt x="205" y="212"/>
                  </a:lnTo>
                  <a:lnTo>
                    <a:pt x="196" y="210"/>
                  </a:lnTo>
                  <a:lnTo>
                    <a:pt x="190" y="210"/>
                  </a:lnTo>
                  <a:lnTo>
                    <a:pt x="184" y="210"/>
                  </a:lnTo>
                  <a:lnTo>
                    <a:pt x="176" y="210"/>
                  </a:lnTo>
                  <a:lnTo>
                    <a:pt x="170" y="212"/>
                  </a:lnTo>
                  <a:lnTo>
                    <a:pt x="161" y="214"/>
                  </a:lnTo>
                  <a:lnTo>
                    <a:pt x="155" y="216"/>
                  </a:lnTo>
                  <a:lnTo>
                    <a:pt x="152" y="222"/>
                  </a:lnTo>
                  <a:lnTo>
                    <a:pt x="152" y="228"/>
                  </a:lnTo>
                  <a:lnTo>
                    <a:pt x="147" y="234"/>
                  </a:lnTo>
                  <a:lnTo>
                    <a:pt x="138" y="240"/>
                  </a:lnTo>
                  <a:lnTo>
                    <a:pt x="126" y="242"/>
                  </a:lnTo>
                  <a:lnTo>
                    <a:pt x="120" y="244"/>
                  </a:lnTo>
                  <a:lnTo>
                    <a:pt x="111" y="244"/>
                  </a:lnTo>
                  <a:lnTo>
                    <a:pt x="105" y="244"/>
                  </a:lnTo>
                  <a:lnTo>
                    <a:pt x="97" y="246"/>
                  </a:lnTo>
                  <a:lnTo>
                    <a:pt x="94" y="242"/>
                  </a:lnTo>
                  <a:lnTo>
                    <a:pt x="88" y="238"/>
                  </a:lnTo>
                  <a:lnTo>
                    <a:pt x="82" y="236"/>
                  </a:lnTo>
                  <a:lnTo>
                    <a:pt x="73" y="232"/>
                  </a:lnTo>
                  <a:lnTo>
                    <a:pt x="70" y="228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7" y="200"/>
                  </a:lnTo>
                  <a:lnTo>
                    <a:pt x="70" y="196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67" y="178"/>
                  </a:lnTo>
                  <a:lnTo>
                    <a:pt x="61" y="172"/>
                  </a:lnTo>
                  <a:lnTo>
                    <a:pt x="53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8"/>
                  </a:lnTo>
                  <a:lnTo>
                    <a:pt x="35" y="164"/>
                  </a:lnTo>
                  <a:lnTo>
                    <a:pt x="32" y="154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14" y="130"/>
                  </a:lnTo>
                  <a:lnTo>
                    <a:pt x="8" y="126"/>
                  </a:lnTo>
                  <a:lnTo>
                    <a:pt x="5" y="122"/>
                  </a:lnTo>
                  <a:lnTo>
                    <a:pt x="0" y="118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0" y="86"/>
                  </a:lnTo>
                  <a:lnTo>
                    <a:pt x="27" y="83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27"/>
            <p:cNvSpPr>
              <a:spLocks/>
            </p:cNvSpPr>
            <p:nvPr/>
          </p:nvSpPr>
          <p:spPr bwMode="auto">
            <a:xfrm rot="-3062168">
              <a:off x="1951" y="2657"/>
              <a:ext cx="240" cy="412"/>
            </a:xfrm>
            <a:custGeom>
              <a:avLst/>
              <a:gdLst>
                <a:gd name="T0" fmla="*/ 162 w 250"/>
                <a:gd name="T1" fmla="*/ 0 h 344"/>
                <a:gd name="T2" fmla="*/ 250 w 250"/>
                <a:gd name="T3" fmla="*/ 136 h 344"/>
                <a:gd name="T4" fmla="*/ 50 w 250"/>
                <a:gd name="T5" fmla="*/ 344 h 344"/>
                <a:gd name="T6" fmla="*/ 2 w 250"/>
                <a:gd name="T7" fmla="*/ 240 h 344"/>
                <a:gd name="T8" fmla="*/ 26 w 250"/>
                <a:gd name="T9" fmla="*/ 232 h 344"/>
                <a:gd name="T10" fmla="*/ 98 w 250"/>
                <a:gd name="T11" fmla="*/ 184 h 344"/>
                <a:gd name="T12" fmla="*/ 130 w 250"/>
                <a:gd name="T13" fmla="*/ 144 h 344"/>
                <a:gd name="T14" fmla="*/ 106 w 250"/>
                <a:gd name="T15" fmla="*/ 96 h 344"/>
                <a:gd name="T16" fmla="*/ 162 w 250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4">
                  <a:moveTo>
                    <a:pt x="162" y="0"/>
                  </a:moveTo>
                  <a:cubicBezTo>
                    <a:pt x="177" y="46"/>
                    <a:pt x="204" y="113"/>
                    <a:pt x="250" y="136"/>
                  </a:cubicBezTo>
                  <a:lnTo>
                    <a:pt x="50" y="344"/>
                  </a:lnTo>
                  <a:cubicBezTo>
                    <a:pt x="34" y="309"/>
                    <a:pt x="10" y="277"/>
                    <a:pt x="2" y="240"/>
                  </a:cubicBezTo>
                  <a:cubicBezTo>
                    <a:pt x="0" y="231"/>
                    <a:pt x="19" y="237"/>
                    <a:pt x="26" y="232"/>
                  </a:cubicBezTo>
                  <a:cubicBezTo>
                    <a:pt x="61" y="203"/>
                    <a:pt x="41" y="198"/>
                    <a:pt x="98" y="184"/>
                  </a:cubicBezTo>
                  <a:cubicBezTo>
                    <a:pt x="116" y="171"/>
                    <a:pt x="130" y="169"/>
                    <a:pt x="130" y="144"/>
                  </a:cubicBezTo>
                  <a:cubicBezTo>
                    <a:pt x="130" y="126"/>
                    <a:pt x="106" y="96"/>
                    <a:pt x="106" y="9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CCFF33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Freeform 128"/>
            <p:cNvSpPr>
              <a:spLocks/>
            </p:cNvSpPr>
            <p:nvPr/>
          </p:nvSpPr>
          <p:spPr bwMode="auto">
            <a:xfrm>
              <a:off x="1803" y="3496"/>
              <a:ext cx="304" cy="161"/>
            </a:xfrm>
            <a:custGeom>
              <a:avLst/>
              <a:gdLst>
                <a:gd name="T0" fmla="*/ 0 w 280"/>
                <a:gd name="T1" fmla="*/ 0 h 161"/>
                <a:gd name="T2" fmla="*/ 40 w 280"/>
                <a:gd name="T3" fmla="*/ 96 h 161"/>
                <a:gd name="T4" fmla="*/ 128 w 280"/>
                <a:gd name="T5" fmla="*/ 64 h 161"/>
                <a:gd name="T6" fmla="*/ 184 w 280"/>
                <a:gd name="T7" fmla="*/ 96 h 161"/>
                <a:gd name="T8" fmla="*/ 192 w 280"/>
                <a:gd name="T9" fmla="*/ 120 h 161"/>
                <a:gd name="T10" fmla="*/ 240 w 280"/>
                <a:gd name="T11" fmla="*/ 160 h 161"/>
                <a:gd name="T12" fmla="*/ 280 w 280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161">
                  <a:moveTo>
                    <a:pt x="0" y="0"/>
                  </a:moveTo>
                  <a:cubicBezTo>
                    <a:pt x="12" y="37"/>
                    <a:pt x="19" y="64"/>
                    <a:pt x="40" y="96"/>
                  </a:cubicBezTo>
                  <a:cubicBezTo>
                    <a:pt x="76" y="88"/>
                    <a:pt x="97" y="84"/>
                    <a:pt x="128" y="64"/>
                  </a:cubicBezTo>
                  <a:cubicBezTo>
                    <a:pt x="135" y="67"/>
                    <a:pt x="176" y="86"/>
                    <a:pt x="184" y="96"/>
                  </a:cubicBezTo>
                  <a:cubicBezTo>
                    <a:pt x="189" y="102"/>
                    <a:pt x="187" y="112"/>
                    <a:pt x="192" y="120"/>
                  </a:cubicBezTo>
                  <a:cubicBezTo>
                    <a:pt x="204" y="138"/>
                    <a:pt x="222" y="148"/>
                    <a:pt x="240" y="160"/>
                  </a:cubicBezTo>
                  <a:cubicBezTo>
                    <a:pt x="277" y="150"/>
                    <a:pt x="267" y="161"/>
                    <a:pt x="280" y="136"/>
                  </a:cubicBezTo>
                </a:path>
              </a:pathLst>
            </a:custGeom>
            <a:noFill/>
            <a:ln w="76200" cap="flat" cmpd="sng">
              <a:solidFill>
                <a:srgbClr val="E97F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Freeform 129"/>
            <p:cNvSpPr>
              <a:spLocks/>
            </p:cNvSpPr>
            <p:nvPr/>
          </p:nvSpPr>
          <p:spPr bwMode="auto">
            <a:xfrm rot="-2249437">
              <a:off x="867" y="2904"/>
              <a:ext cx="304" cy="161"/>
            </a:xfrm>
            <a:custGeom>
              <a:avLst/>
              <a:gdLst>
                <a:gd name="T0" fmla="*/ 0 w 280"/>
                <a:gd name="T1" fmla="*/ 0 h 161"/>
                <a:gd name="T2" fmla="*/ 40 w 280"/>
                <a:gd name="T3" fmla="*/ 96 h 161"/>
                <a:gd name="T4" fmla="*/ 128 w 280"/>
                <a:gd name="T5" fmla="*/ 64 h 161"/>
                <a:gd name="T6" fmla="*/ 184 w 280"/>
                <a:gd name="T7" fmla="*/ 96 h 161"/>
                <a:gd name="T8" fmla="*/ 192 w 280"/>
                <a:gd name="T9" fmla="*/ 120 h 161"/>
                <a:gd name="T10" fmla="*/ 240 w 280"/>
                <a:gd name="T11" fmla="*/ 160 h 161"/>
                <a:gd name="T12" fmla="*/ 280 w 280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161">
                  <a:moveTo>
                    <a:pt x="0" y="0"/>
                  </a:moveTo>
                  <a:cubicBezTo>
                    <a:pt x="12" y="37"/>
                    <a:pt x="19" y="64"/>
                    <a:pt x="40" y="96"/>
                  </a:cubicBezTo>
                  <a:cubicBezTo>
                    <a:pt x="76" y="88"/>
                    <a:pt x="97" y="84"/>
                    <a:pt x="128" y="64"/>
                  </a:cubicBezTo>
                  <a:cubicBezTo>
                    <a:pt x="135" y="67"/>
                    <a:pt x="176" y="86"/>
                    <a:pt x="184" y="96"/>
                  </a:cubicBezTo>
                  <a:cubicBezTo>
                    <a:pt x="189" y="102"/>
                    <a:pt x="187" y="112"/>
                    <a:pt x="192" y="120"/>
                  </a:cubicBezTo>
                  <a:cubicBezTo>
                    <a:pt x="204" y="138"/>
                    <a:pt x="222" y="148"/>
                    <a:pt x="240" y="160"/>
                  </a:cubicBezTo>
                  <a:cubicBezTo>
                    <a:pt x="277" y="150"/>
                    <a:pt x="267" y="161"/>
                    <a:pt x="280" y="136"/>
                  </a:cubicBezTo>
                </a:path>
              </a:pathLst>
            </a:custGeom>
            <a:noFill/>
            <a:ln w="76200" cap="flat" cmpd="sng">
              <a:solidFill>
                <a:srgbClr val="E97F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Freeform 130"/>
            <p:cNvSpPr>
              <a:spLocks/>
            </p:cNvSpPr>
            <p:nvPr/>
          </p:nvSpPr>
          <p:spPr bwMode="auto">
            <a:xfrm>
              <a:off x="380" y="2720"/>
              <a:ext cx="271" cy="344"/>
            </a:xfrm>
            <a:custGeom>
              <a:avLst/>
              <a:gdLst>
                <a:gd name="T0" fmla="*/ 162 w 250"/>
                <a:gd name="T1" fmla="*/ 0 h 344"/>
                <a:gd name="T2" fmla="*/ 250 w 250"/>
                <a:gd name="T3" fmla="*/ 136 h 344"/>
                <a:gd name="T4" fmla="*/ 50 w 250"/>
                <a:gd name="T5" fmla="*/ 344 h 344"/>
                <a:gd name="T6" fmla="*/ 2 w 250"/>
                <a:gd name="T7" fmla="*/ 240 h 344"/>
                <a:gd name="T8" fmla="*/ 26 w 250"/>
                <a:gd name="T9" fmla="*/ 232 h 344"/>
                <a:gd name="T10" fmla="*/ 98 w 250"/>
                <a:gd name="T11" fmla="*/ 184 h 344"/>
                <a:gd name="T12" fmla="*/ 130 w 250"/>
                <a:gd name="T13" fmla="*/ 144 h 344"/>
                <a:gd name="T14" fmla="*/ 106 w 250"/>
                <a:gd name="T15" fmla="*/ 96 h 344"/>
                <a:gd name="T16" fmla="*/ 162 w 250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4">
                  <a:moveTo>
                    <a:pt x="162" y="0"/>
                  </a:moveTo>
                  <a:cubicBezTo>
                    <a:pt x="177" y="46"/>
                    <a:pt x="204" y="113"/>
                    <a:pt x="250" y="136"/>
                  </a:cubicBezTo>
                  <a:lnTo>
                    <a:pt x="50" y="344"/>
                  </a:lnTo>
                  <a:cubicBezTo>
                    <a:pt x="34" y="309"/>
                    <a:pt x="10" y="277"/>
                    <a:pt x="2" y="240"/>
                  </a:cubicBezTo>
                  <a:cubicBezTo>
                    <a:pt x="0" y="231"/>
                    <a:pt x="19" y="237"/>
                    <a:pt x="26" y="232"/>
                  </a:cubicBezTo>
                  <a:cubicBezTo>
                    <a:pt x="61" y="203"/>
                    <a:pt x="41" y="198"/>
                    <a:pt x="98" y="184"/>
                  </a:cubicBezTo>
                  <a:cubicBezTo>
                    <a:pt x="116" y="171"/>
                    <a:pt x="130" y="169"/>
                    <a:pt x="130" y="144"/>
                  </a:cubicBezTo>
                  <a:cubicBezTo>
                    <a:pt x="130" y="126"/>
                    <a:pt x="106" y="96"/>
                    <a:pt x="106" y="9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CCFF33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Freeform 131"/>
            <p:cNvSpPr>
              <a:spLocks/>
            </p:cNvSpPr>
            <p:nvPr/>
          </p:nvSpPr>
          <p:spPr bwMode="auto">
            <a:xfrm>
              <a:off x="1595" y="2368"/>
              <a:ext cx="872" cy="305"/>
            </a:xfrm>
            <a:custGeom>
              <a:avLst/>
              <a:gdLst>
                <a:gd name="T0" fmla="*/ 56 w 805"/>
                <a:gd name="T1" fmla="*/ 0 h 305"/>
                <a:gd name="T2" fmla="*/ 8 w 805"/>
                <a:gd name="T3" fmla="*/ 96 h 305"/>
                <a:gd name="T4" fmla="*/ 0 w 805"/>
                <a:gd name="T5" fmla="*/ 120 h 305"/>
                <a:gd name="T6" fmla="*/ 544 w 805"/>
                <a:gd name="T7" fmla="*/ 112 h 305"/>
                <a:gd name="T8" fmla="*/ 512 w 805"/>
                <a:gd name="T9" fmla="*/ 80 h 305"/>
                <a:gd name="T10" fmla="*/ 56 w 805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305">
                  <a:moveTo>
                    <a:pt x="56" y="0"/>
                  </a:moveTo>
                  <a:cubicBezTo>
                    <a:pt x="11" y="29"/>
                    <a:pt x="18" y="41"/>
                    <a:pt x="8" y="96"/>
                  </a:cubicBezTo>
                  <a:cubicBezTo>
                    <a:pt x="6" y="104"/>
                    <a:pt x="0" y="120"/>
                    <a:pt x="0" y="120"/>
                  </a:cubicBezTo>
                  <a:cubicBezTo>
                    <a:pt x="805" y="181"/>
                    <a:pt x="415" y="305"/>
                    <a:pt x="544" y="112"/>
                  </a:cubicBezTo>
                  <a:cubicBezTo>
                    <a:pt x="515" y="92"/>
                    <a:pt x="524" y="104"/>
                    <a:pt x="512" y="8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CFF33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Freeform 132"/>
            <p:cNvSpPr>
              <a:spLocks/>
            </p:cNvSpPr>
            <p:nvPr/>
          </p:nvSpPr>
          <p:spPr bwMode="auto">
            <a:xfrm>
              <a:off x="2089" y="2368"/>
              <a:ext cx="872" cy="305"/>
            </a:xfrm>
            <a:custGeom>
              <a:avLst/>
              <a:gdLst>
                <a:gd name="T0" fmla="*/ 56 w 805"/>
                <a:gd name="T1" fmla="*/ 0 h 305"/>
                <a:gd name="T2" fmla="*/ 8 w 805"/>
                <a:gd name="T3" fmla="*/ 96 h 305"/>
                <a:gd name="T4" fmla="*/ 0 w 805"/>
                <a:gd name="T5" fmla="*/ 120 h 305"/>
                <a:gd name="T6" fmla="*/ 544 w 805"/>
                <a:gd name="T7" fmla="*/ 112 h 305"/>
                <a:gd name="T8" fmla="*/ 512 w 805"/>
                <a:gd name="T9" fmla="*/ 80 h 305"/>
                <a:gd name="T10" fmla="*/ 56 w 805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5" h="305">
                  <a:moveTo>
                    <a:pt x="56" y="0"/>
                  </a:moveTo>
                  <a:cubicBezTo>
                    <a:pt x="11" y="29"/>
                    <a:pt x="18" y="41"/>
                    <a:pt x="8" y="96"/>
                  </a:cubicBezTo>
                  <a:cubicBezTo>
                    <a:pt x="6" y="104"/>
                    <a:pt x="0" y="120"/>
                    <a:pt x="0" y="120"/>
                  </a:cubicBezTo>
                  <a:cubicBezTo>
                    <a:pt x="805" y="181"/>
                    <a:pt x="415" y="305"/>
                    <a:pt x="544" y="112"/>
                  </a:cubicBezTo>
                  <a:cubicBezTo>
                    <a:pt x="515" y="92"/>
                    <a:pt x="524" y="104"/>
                    <a:pt x="512" y="8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CFF33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Freeform 133"/>
            <p:cNvSpPr>
              <a:spLocks/>
            </p:cNvSpPr>
            <p:nvPr/>
          </p:nvSpPr>
          <p:spPr bwMode="auto">
            <a:xfrm>
              <a:off x="2375" y="2534"/>
              <a:ext cx="537" cy="499"/>
            </a:xfrm>
            <a:custGeom>
              <a:avLst/>
              <a:gdLst>
                <a:gd name="T0" fmla="*/ 24 w 495"/>
                <a:gd name="T1" fmla="*/ 162 h 499"/>
                <a:gd name="T2" fmla="*/ 19 w 495"/>
                <a:gd name="T3" fmla="*/ 138 h 499"/>
                <a:gd name="T4" fmla="*/ 39 w 495"/>
                <a:gd name="T5" fmla="*/ 113 h 499"/>
                <a:gd name="T6" fmla="*/ 50 w 495"/>
                <a:gd name="T7" fmla="*/ 85 h 499"/>
                <a:gd name="T8" fmla="*/ 64 w 495"/>
                <a:gd name="T9" fmla="*/ 69 h 499"/>
                <a:gd name="T10" fmla="*/ 98 w 495"/>
                <a:gd name="T11" fmla="*/ 73 h 499"/>
                <a:gd name="T12" fmla="*/ 134 w 495"/>
                <a:gd name="T13" fmla="*/ 53 h 499"/>
                <a:gd name="T14" fmla="*/ 168 w 495"/>
                <a:gd name="T15" fmla="*/ 21 h 499"/>
                <a:gd name="T16" fmla="*/ 192 w 495"/>
                <a:gd name="T17" fmla="*/ 0 h 499"/>
                <a:gd name="T18" fmla="*/ 218 w 495"/>
                <a:gd name="T19" fmla="*/ 17 h 499"/>
                <a:gd name="T20" fmla="*/ 257 w 495"/>
                <a:gd name="T21" fmla="*/ 25 h 499"/>
                <a:gd name="T22" fmla="*/ 302 w 495"/>
                <a:gd name="T23" fmla="*/ 17 h 499"/>
                <a:gd name="T24" fmla="*/ 341 w 495"/>
                <a:gd name="T25" fmla="*/ 25 h 499"/>
                <a:gd name="T26" fmla="*/ 381 w 495"/>
                <a:gd name="T27" fmla="*/ 32 h 499"/>
                <a:gd name="T28" fmla="*/ 410 w 495"/>
                <a:gd name="T29" fmla="*/ 45 h 499"/>
                <a:gd name="T30" fmla="*/ 429 w 495"/>
                <a:gd name="T31" fmla="*/ 77 h 499"/>
                <a:gd name="T32" fmla="*/ 449 w 495"/>
                <a:gd name="T33" fmla="*/ 105 h 499"/>
                <a:gd name="T34" fmla="*/ 449 w 495"/>
                <a:gd name="T35" fmla="*/ 138 h 499"/>
                <a:gd name="T36" fmla="*/ 425 w 495"/>
                <a:gd name="T37" fmla="*/ 162 h 499"/>
                <a:gd name="T38" fmla="*/ 415 w 495"/>
                <a:gd name="T39" fmla="*/ 199 h 499"/>
                <a:gd name="T40" fmla="*/ 444 w 495"/>
                <a:gd name="T41" fmla="*/ 243 h 499"/>
                <a:gd name="T42" fmla="*/ 460 w 495"/>
                <a:gd name="T43" fmla="*/ 272 h 499"/>
                <a:gd name="T44" fmla="*/ 484 w 495"/>
                <a:gd name="T45" fmla="*/ 296 h 499"/>
                <a:gd name="T46" fmla="*/ 494 w 495"/>
                <a:gd name="T47" fmla="*/ 332 h 499"/>
                <a:gd name="T48" fmla="*/ 479 w 495"/>
                <a:gd name="T49" fmla="*/ 369 h 499"/>
                <a:gd name="T50" fmla="*/ 405 w 495"/>
                <a:gd name="T51" fmla="*/ 413 h 499"/>
                <a:gd name="T52" fmla="*/ 360 w 495"/>
                <a:gd name="T53" fmla="*/ 429 h 499"/>
                <a:gd name="T54" fmla="*/ 321 w 495"/>
                <a:gd name="T55" fmla="*/ 425 h 499"/>
                <a:gd name="T56" fmla="*/ 286 w 495"/>
                <a:gd name="T57" fmla="*/ 429 h 499"/>
                <a:gd name="T58" fmla="*/ 257 w 495"/>
                <a:gd name="T59" fmla="*/ 449 h 499"/>
                <a:gd name="T60" fmla="*/ 232 w 495"/>
                <a:gd name="T61" fmla="*/ 486 h 499"/>
                <a:gd name="T62" fmla="*/ 187 w 495"/>
                <a:gd name="T63" fmla="*/ 494 h 499"/>
                <a:gd name="T64" fmla="*/ 158 w 495"/>
                <a:gd name="T65" fmla="*/ 490 h 499"/>
                <a:gd name="T66" fmla="*/ 124 w 495"/>
                <a:gd name="T67" fmla="*/ 470 h 499"/>
                <a:gd name="T68" fmla="*/ 108 w 495"/>
                <a:gd name="T69" fmla="*/ 445 h 499"/>
                <a:gd name="T70" fmla="*/ 108 w 495"/>
                <a:gd name="T71" fmla="*/ 417 h 499"/>
                <a:gd name="T72" fmla="*/ 118 w 495"/>
                <a:gd name="T73" fmla="*/ 389 h 499"/>
                <a:gd name="T74" fmla="*/ 103 w 495"/>
                <a:gd name="T75" fmla="*/ 348 h 499"/>
                <a:gd name="T76" fmla="*/ 64 w 495"/>
                <a:gd name="T77" fmla="*/ 336 h 499"/>
                <a:gd name="T78" fmla="*/ 54 w 495"/>
                <a:gd name="T79" fmla="*/ 312 h 499"/>
                <a:gd name="T80" fmla="*/ 24 w 495"/>
                <a:gd name="T81" fmla="*/ 263 h 499"/>
                <a:gd name="T82" fmla="*/ 0 w 495"/>
                <a:gd name="T83" fmla="*/ 239 h 499"/>
                <a:gd name="T84" fmla="*/ 24 w 495"/>
                <a:gd name="T85" fmla="*/ 210 h 499"/>
                <a:gd name="T86" fmla="*/ 34 w 495"/>
                <a:gd name="T87" fmla="*/ 1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5" h="499">
                  <a:moveTo>
                    <a:pt x="46" y="167"/>
                  </a:moveTo>
                  <a:lnTo>
                    <a:pt x="34" y="174"/>
                  </a:lnTo>
                  <a:lnTo>
                    <a:pt x="24" y="162"/>
                  </a:lnTo>
                  <a:lnTo>
                    <a:pt x="19" y="154"/>
                  </a:lnTo>
                  <a:lnTo>
                    <a:pt x="19" y="146"/>
                  </a:lnTo>
                  <a:lnTo>
                    <a:pt x="19" y="138"/>
                  </a:lnTo>
                  <a:lnTo>
                    <a:pt x="34" y="130"/>
                  </a:lnTo>
                  <a:lnTo>
                    <a:pt x="39" y="122"/>
                  </a:lnTo>
                  <a:lnTo>
                    <a:pt x="39" y="113"/>
                  </a:lnTo>
                  <a:lnTo>
                    <a:pt x="45" y="105"/>
                  </a:lnTo>
                  <a:lnTo>
                    <a:pt x="50" y="94"/>
                  </a:lnTo>
                  <a:lnTo>
                    <a:pt x="50" y="85"/>
                  </a:lnTo>
                  <a:lnTo>
                    <a:pt x="54" y="77"/>
                  </a:lnTo>
                  <a:lnTo>
                    <a:pt x="54" y="69"/>
                  </a:lnTo>
                  <a:lnTo>
                    <a:pt x="64" y="69"/>
                  </a:lnTo>
                  <a:lnTo>
                    <a:pt x="74" y="69"/>
                  </a:lnTo>
                  <a:lnTo>
                    <a:pt x="84" y="69"/>
                  </a:lnTo>
                  <a:lnTo>
                    <a:pt x="98" y="73"/>
                  </a:lnTo>
                  <a:lnTo>
                    <a:pt x="113" y="69"/>
                  </a:lnTo>
                  <a:lnTo>
                    <a:pt x="124" y="61"/>
                  </a:lnTo>
                  <a:lnTo>
                    <a:pt x="134" y="53"/>
                  </a:lnTo>
                  <a:lnTo>
                    <a:pt x="153" y="41"/>
                  </a:lnTo>
                  <a:lnTo>
                    <a:pt x="163" y="29"/>
                  </a:lnTo>
                  <a:lnTo>
                    <a:pt x="168" y="21"/>
                  </a:lnTo>
                  <a:lnTo>
                    <a:pt x="173" y="12"/>
                  </a:lnTo>
                  <a:lnTo>
                    <a:pt x="182" y="4"/>
                  </a:lnTo>
                  <a:lnTo>
                    <a:pt x="192" y="0"/>
                  </a:lnTo>
                  <a:lnTo>
                    <a:pt x="202" y="4"/>
                  </a:lnTo>
                  <a:lnTo>
                    <a:pt x="213" y="8"/>
                  </a:lnTo>
                  <a:lnTo>
                    <a:pt x="218" y="17"/>
                  </a:lnTo>
                  <a:lnTo>
                    <a:pt x="237" y="21"/>
                  </a:lnTo>
                  <a:lnTo>
                    <a:pt x="247" y="25"/>
                  </a:lnTo>
                  <a:lnTo>
                    <a:pt x="257" y="25"/>
                  </a:lnTo>
                  <a:lnTo>
                    <a:pt x="271" y="21"/>
                  </a:lnTo>
                  <a:lnTo>
                    <a:pt x="286" y="21"/>
                  </a:lnTo>
                  <a:lnTo>
                    <a:pt x="302" y="17"/>
                  </a:lnTo>
                  <a:lnTo>
                    <a:pt x="316" y="17"/>
                  </a:lnTo>
                  <a:lnTo>
                    <a:pt x="331" y="21"/>
                  </a:lnTo>
                  <a:lnTo>
                    <a:pt x="341" y="25"/>
                  </a:lnTo>
                  <a:lnTo>
                    <a:pt x="355" y="25"/>
                  </a:lnTo>
                  <a:lnTo>
                    <a:pt x="365" y="29"/>
                  </a:lnTo>
                  <a:lnTo>
                    <a:pt x="381" y="32"/>
                  </a:lnTo>
                  <a:lnTo>
                    <a:pt x="395" y="32"/>
                  </a:lnTo>
                  <a:lnTo>
                    <a:pt x="405" y="36"/>
                  </a:lnTo>
                  <a:lnTo>
                    <a:pt x="410" y="45"/>
                  </a:lnTo>
                  <a:lnTo>
                    <a:pt x="420" y="57"/>
                  </a:lnTo>
                  <a:lnTo>
                    <a:pt x="425" y="65"/>
                  </a:lnTo>
                  <a:lnTo>
                    <a:pt x="429" y="77"/>
                  </a:lnTo>
                  <a:lnTo>
                    <a:pt x="439" y="85"/>
                  </a:lnTo>
                  <a:lnTo>
                    <a:pt x="439" y="94"/>
                  </a:lnTo>
                  <a:lnTo>
                    <a:pt x="449" y="105"/>
                  </a:lnTo>
                  <a:lnTo>
                    <a:pt x="449" y="113"/>
                  </a:lnTo>
                  <a:lnTo>
                    <a:pt x="449" y="126"/>
                  </a:lnTo>
                  <a:lnTo>
                    <a:pt x="449" y="138"/>
                  </a:lnTo>
                  <a:lnTo>
                    <a:pt x="439" y="150"/>
                  </a:lnTo>
                  <a:lnTo>
                    <a:pt x="429" y="154"/>
                  </a:lnTo>
                  <a:lnTo>
                    <a:pt x="425" y="162"/>
                  </a:lnTo>
                  <a:lnTo>
                    <a:pt x="420" y="178"/>
                  </a:lnTo>
                  <a:lnTo>
                    <a:pt x="415" y="186"/>
                  </a:lnTo>
                  <a:lnTo>
                    <a:pt x="415" y="199"/>
                  </a:lnTo>
                  <a:lnTo>
                    <a:pt x="425" y="219"/>
                  </a:lnTo>
                  <a:lnTo>
                    <a:pt x="434" y="235"/>
                  </a:lnTo>
                  <a:lnTo>
                    <a:pt x="444" y="243"/>
                  </a:lnTo>
                  <a:lnTo>
                    <a:pt x="449" y="251"/>
                  </a:lnTo>
                  <a:lnTo>
                    <a:pt x="455" y="259"/>
                  </a:lnTo>
                  <a:lnTo>
                    <a:pt x="460" y="272"/>
                  </a:lnTo>
                  <a:lnTo>
                    <a:pt x="474" y="279"/>
                  </a:lnTo>
                  <a:lnTo>
                    <a:pt x="484" y="288"/>
                  </a:lnTo>
                  <a:lnTo>
                    <a:pt x="484" y="296"/>
                  </a:lnTo>
                  <a:lnTo>
                    <a:pt x="489" y="304"/>
                  </a:lnTo>
                  <a:lnTo>
                    <a:pt x="494" y="320"/>
                  </a:lnTo>
                  <a:lnTo>
                    <a:pt x="494" y="332"/>
                  </a:lnTo>
                  <a:lnTo>
                    <a:pt x="494" y="340"/>
                  </a:lnTo>
                  <a:lnTo>
                    <a:pt x="484" y="356"/>
                  </a:lnTo>
                  <a:lnTo>
                    <a:pt x="479" y="369"/>
                  </a:lnTo>
                  <a:lnTo>
                    <a:pt x="434" y="401"/>
                  </a:lnTo>
                  <a:lnTo>
                    <a:pt x="415" y="409"/>
                  </a:lnTo>
                  <a:lnTo>
                    <a:pt x="405" y="413"/>
                  </a:lnTo>
                  <a:lnTo>
                    <a:pt x="386" y="425"/>
                  </a:lnTo>
                  <a:lnTo>
                    <a:pt x="371" y="429"/>
                  </a:lnTo>
                  <a:lnTo>
                    <a:pt x="360" y="429"/>
                  </a:lnTo>
                  <a:lnTo>
                    <a:pt x="345" y="429"/>
                  </a:lnTo>
                  <a:lnTo>
                    <a:pt x="331" y="425"/>
                  </a:lnTo>
                  <a:lnTo>
                    <a:pt x="321" y="425"/>
                  </a:lnTo>
                  <a:lnTo>
                    <a:pt x="311" y="425"/>
                  </a:lnTo>
                  <a:lnTo>
                    <a:pt x="297" y="425"/>
                  </a:lnTo>
                  <a:lnTo>
                    <a:pt x="286" y="429"/>
                  </a:lnTo>
                  <a:lnTo>
                    <a:pt x="271" y="433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7" y="462"/>
                  </a:lnTo>
                  <a:lnTo>
                    <a:pt x="247" y="474"/>
                  </a:lnTo>
                  <a:lnTo>
                    <a:pt x="232" y="486"/>
                  </a:lnTo>
                  <a:lnTo>
                    <a:pt x="213" y="490"/>
                  </a:lnTo>
                  <a:lnTo>
                    <a:pt x="202" y="494"/>
                  </a:lnTo>
                  <a:lnTo>
                    <a:pt x="187" y="494"/>
                  </a:lnTo>
                  <a:lnTo>
                    <a:pt x="177" y="494"/>
                  </a:lnTo>
                  <a:lnTo>
                    <a:pt x="163" y="498"/>
                  </a:lnTo>
                  <a:lnTo>
                    <a:pt x="158" y="490"/>
                  </a:lnTo>
                  <a:lnTo>
                    <a:pt x="148" y="481"/>
                  </a:lnTo>
                  <a:lnTo>
                    <a:pt x="138" y="478"/>
                  </a:lnTo>
                  <a:lnTo>
                    <a:pt x="124" y="470"/>
                  </a:lnTo>
                  <a:lnTo>
                    <a:pt x="118" y="462"/>
                  </a:lnTo>
                  <a:lnTo>
                    <a:pt x="113" y="453"/>
                  </a:lnTo>
                  <a:lnTo>
                    <a:pt x="108" y="445"/>
                  </a:lnTo>
                  <a:lnTo>
                    <a:pt x="108" y="433"/>
                  </a:lnTo>
                  <a:lnTo>
                    <a:pt x="108" y="425"/>
                  </a:lnTo>
                  <a:lnTo>
                    <a:pt x="108" y="417"/>
                  </a:lnTo>
                  <a:lnTo>
                    <a:pt x="113" y="405"/>
                  </a:lnTo>
                  <a:lnTo>
                    <a:pt x="118" y="397"/>
                  </a:lnTo>
                  <a:lnTo>
                    <a:pt x="118" y="389"/>
                  </a:lnTo>
                  <a:lnTo>
                    <a:pt x="118" y="376"/>
                  </a:lnTo>
                  <a:lnTo>
                    <a:pt x="113" y="360"/>
                  </a:lnTo>
                  <a:lnTo>
                    <a:pt x="103" y="348"/>
                  </a:lnTo>
                  <a:lnTo>
                    <a:pt x="89" y="340"/>
                  </a:lnTo>
                  <a:lnTo>
                    <a:pt x="74" y="340"/>
                  </a:lnTo>
                  <a:lnTo>
                    <a:pt x="64" y="336"/>
                  </a:lnTo>
                  <a:lnTo>
                    <a:pt x="54" y="340"/>
                  </a:lnTo>
                  <a:lnTo>
                    <a:pt x="59" y="332"/>
                  </a:lnTo>
                  <a:lnTo>
                    <a:pt x="54" y="312"/>
                  </a:lnTo>
                  <a:lnTo>
                    <a:pt x="45" y="292"/>
                  </a:lnTo>
                  <a:lnTo>
                    <a:pt x="39" y="283"/>
                  </a:lnTo>
                  <a:lnTo>
                    <a:pt x="24" y="263"/>
                  </a:lnTo>
                  <a:lnTo>
                    <a:pt x="14" y="255"/>
                  </a:lnTo>
                  <a:lnTo>
                    <a:pt x="9" y="247"/>
                  </a:lnTo>
                  <a:lnTo>
                    <a:pt x="0" y="239"/>
                  </a:lnTo>
                  <a:lnTo>
                    <a:pt x="9" y="227"/>
                  </a:lnTo>
                  <a:lnTo>
                    <a:pt x="19" y="223"/>
                  </a:lnTo>
                  <a:lnTo>
                    <a:pt x="24" y="210"/>
                  </a:lnTo>
                  <a:lnTo>
                    <a:pt x="24" y="199"/>
                  </a:lnTo>
                  <a:lnTo>
                    <a:pt x="29" y="191"/>
                  </a:lnTo>
                  <a:lnTo>
                    <a:pt x="34" y="182"/>
                  </a:lnTo>
                  <a:lnTo>
                    <a:pt x="34" y="174"/>
                  </a:lnTo>
                  <a:lnTo>
                    <a:pt x="46" y="167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134"/>
            <p:cNvSpPr>
              <a:spLocks/>
            </p:cNvSpPr>
            <p:nvPr/>
          </p:nvSpPr>
          <p:spPr bwMode="auto">
            <a:xfrm>
              <a:off x="2396" y="3120"/>
              <a:ext cx="339" cy="250"/>
            </a:xfrm>
            <a:custGeom>
              <a:avLst/>
              <a:gdLst>
                <a:gd name="T0" fmla="*/ 36 w 313"/>
                <a:gd name="T1" fmla="*/ 155 h 250"/>
                <a:gd name="T2" fmla="*/ 39 w 313"/>
                <a:gd name="T3" fmla="*/ 141 h 250"/>
                <a:gd name="T4" fmla="*/ 39 w 313"/>
                <a:gd name="T5" fmla="*/ 127 h 250"/>
                <a:gd name="T6" fmla="*/ 31 w 313"/>
                <a:gd name="T7" fmla="*/ 113 h 250"/>
                <a:gd name="T8" fmla="*/ 8 w 313"/>
                <a:gd name="T9" fmla="*/ 87 h 250"/>
                <a:gd name="T10" fmla="*/ 0 w 313"/>
                <a:gd name="T11" fmla="*/ 76 h 250"/>
                <a:gd name="T12" fmla="*/ 8 w 313"/>
                <a:gd name="T13" fmla="*/ 66 h 250"/>
                <a:gd name="T14" fmla="*/ 18 w 313"/>
                <a:gd name="T15" fmla="*/ 54 h 250"/>
                <a:gd name="T16" fmla="*/ 34 w 313"/>
                <a:gd name="T17" fmla="*/ 46 h 250"/>
                <a:gd name="T18" fmla="*/ 46 w 313"/>
                <a:gd name="T19" fmla="*/ 40 h 250"/>
                <a:gd name="T20" fmla="*/ 54 w 313"/>
                <a:gd name="T21" fmla="*/ 34 h 250"/>
                <a:gd name="T22" fmla="*/ 60 w 313"/>
                <a:gd name="T23" fmla="*/ 28 h 250"/>
                <a:gd name="T24" fmla="*/ 73 w 313"/>
                <a:gd name="T25" fmla="*/ 18 h 250"/>
                <a:gd name="T26" fmla="*/ 83 w 313"/>
                <a:gd name="T27" fmla="*/ 14 h 250"/>
                <a:gd name="T28" fmla="*/ 96 w 313"/>
                <a:gd name="T29" fmla="*/ 10 h 250"/>
                <a:gd name="T30" fmla="*/ 109 w 313"/>
                <a:gd name="T31" fmla="*/ 8 h 250"/>
                <a:gd name="T32" fmla="*/ 133 w 313"/>
                <a:gd name="T33" fmla="*/ 4 h 250"/>
                <a:gd name="T34" fmla="*/ 151 w 313"/>
                <a:gd name="T35" fmla="*/ 2 h 250"/>
                <a:gd name="T36" fmla="*/ 166 w 313"/>
                <a:gd name="T37" fmla="*/ 2 h 250"/>
                <a:gd name="T38" fmla="*/ 177 w 313"/>
                <a:gd name="T39" fmla="*/ 0 h 250"/>
                <a:gd name="T40" fmla="*/ 190 w 313"/>
                <a:gd name="T41" fmla="*/ 8 h 250"/>
                <a:gd name="T42" fmla="*/ 205 w 313"/>
                <a:gd name="T43" fmla="*/ 22 h 250"/>
                <a:gd name="T44" fmla="*/ 211 w 313"/>
                <a:gd name="T45" fmla="*/ 30 h 250"/>
                <a:gd name="T46" fmla="*/ 221 w 313"/>
                <a:gd name="T47" fmla="*/ 36 h 250"/>
                <a:gd name="T48" fmla="*/ 239 w 313"/>
                <a:gd name="T49" fmla="*/ 50 h 250"/>
                <a:gd name="T50" fmla="*/ 258 w 313"/>
                <a:gd name="T51" fmla="*/ 62 h 250"/>
                <a:gd name="T52" fmla="*/ 284 w 313"/>
                <a:gd name="T53" fmla="*/ 74 h 250"/>
                <a:gd name="T54" fmla="*/ 307 w 313"/>
                <a:gd name="T55" fmla="*/ 78 h 250"/>
                <a:gd name="T56" fmla="*/ 304 w 313"/>
                <a:gd name="T57" fmla="*/ 85 h 250"/>
                <a:gd name="T58" fmla="*/ 286 w 313"/>
                <a:gd name="T59" fmla="*/ 94 h 250"/>
                <a:gd name="T60" fmla="*/ 260 w 313"/>
                <a:gd name="T61" fmla="*/ 107 h 250"/>
                <a:gd name="T62" fmla="*/ 237 w 313"/>
                <a:gd name="T63" fmla="*/ 123 h 250"/>
                <a:gd name="T64" fmla="*/ 213 w 313"/>
                <a:gd name="T65" fmla="*/ 139 h 250"/>
                <a:gd name="T66" fmla="*/ 195 w 313"/>
                <a:gd name="T67" fmla="*/ 153 h 250"/>
                <a:gd name="T68" fmla="*/ 185 w 313"/>
                <a:gd name="T69" fmla="*/ 163 h 250"/>
                <a:gd name="T70" fmla="*/ 174 w 313"/>
                <a:gd name="T71" fmla="*/ 173 h 250"/>
                <a:gd name="T72" fmla="*/ 172 w 313"/>
                <a:gd name="T73" fmla="*/ 183 h 250"/>
                <a:gd name="T74" fmla="*/ 161 w 313"/>
                <a:gd name="T75" fmla="*/ 191 h 250"/>
                <a:gd name="T76" fmla="*/ 146 w 313"/>
                <a:gd name="T77" fmla="*/ 207 h 250"/>
                <a:gd name="T78" fmla="*/ 119 w 313"/>
                <a:gd name="T79" fmla="*/ 219 h 250"/>
                <a:gd name="T80" fmla="*/ 93 w 313"/>
                <a:gd name="T81" fmla="*/ 233 h 250"/>
                <a:gd name="T82" fmla="*/ 75 w 313"/>
                <a:gd name="T83" fmla="*/ 239 h 250"/>
                <a:gd name="T84" fmla="*/ 60 w 313"/>
                <a:gd name="T85" fmla="*/ 247 h 250"/>
                <a:gd name="T86" fmla="*/ 49 w 313"/>
                <a:gd name="T87" fmla="*/ 249 h 250"/>
                <a:gd name="T88" fmla="*/ 34 w 313"/>
                <a:gd name="T89" fmla="*/ 227 h 250"/>
                <a:gd name="T90" fmla="*/ 28 w 313"/>
                <a:gd name="T91" fmla="*/ 213 h 250"/>
                <a:gd name="T92" fmla="*/ 23 w 313"/>
                <a:gd name="T93" fmla="*/ 199 h 250"/>
                <a:gd name="T94" fmla="*/ 23 w 313"/>
                <a:gd name="T95" fmla="*/ 185 h 250"/>
                <a:gd name="T96" fmla="*/ 21 w 313"/>
                <a:gd name="T97" fmla="*/ 175 h 250"/>
                <a:gd name="T98" fmla="*/ 18 w 313"/>
                <a:gd name="T99" fmla="*/ 165 h 250"/>
                <a:gd name="T100" fmla="*/ 26 w 313"/>
                <a:gd name="T101" fmla="*/ 157 h 250"/>
                <a:gd name="T102" fmla="*/ 39 w 313"/>
                <a:gd name="T103" fmla="*/ 1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3" h="250">
                  <a:moveTo>
                    <a:pt x="34" y="160"/>
                  </a:moveTo>
                  <a:lnTo>
                    <a:pt x="36" y="155"/>
                  </a:lnTo>
                  <a:lnTo>
                    <a:pt x="39" y="145"/>
                  </a:lnTo>
                  <a:lnTo>
                    <a:pt x="39" y="141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6" y="121"/>
                  </a:lnTo>
                  <a:lnTo>
                    <a:pt x="31" y="113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8" y="66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28" y="48"/>
                  </a:lnTo>
                  <a:lnTo>
                    <a:pt x="34" y="46"/>
                  </a:lnTo>
                  <a:lnTo>
                    <a:pt x="39" y="42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4" y="34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73" y="18"/>
                  </a:lnTo>
                  <a:lnTo>
                    <a:pt x="78" y="16"/>
                  </a:lnTo>
                  <a:lnTo>
                    <a:pt x="83" y="14"/>
                  </a:lnTo>
                  <a:lnTo>
                    <a:pt x="89" y="12"/>
                  </a:lnTo>
                  <a:lnTo>
                    <a:pt x="96" y="1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25" y="8"/>
                  </a:lnTo>
                  <a:lnTo>
                    <a:pt x="133" y="4"/>
                  </a:lnTo>
                  <a:lnTo>
                    <a:pt x="143" y="2"/>
                  </a:lnTo>
                  <a:lnTo>
                    <a:pt x="151" y="2"/>
                  </a:lnTo>
                  <a:lnTo>
                    <a:pt x="158" y="2"/>
                  </a:lnTo>
                  <a:lnTo>
                    <a:pt x="166" y="2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7" y="4"/>
                  </a:lnTo>
                  <a:lnTo>
                    <a:pt x="190" y="8"/>
                  </a:lnTo>
                  <a:lnTo>
                    <a:pt x="198" y="14"/>
                  </a:lnTo>
                  <a:lnTo>
                    <a:pt x="205" y="22"/>
                  </a:lnTo>
                  <a:lnTo>
                    <a:pt x="208" y="26"/>
                  </a:lnTo>
                  <a:lnTo>
                    <a:pt x="211" y="30"/>
                  </a:lnTo>
                  <a:lnTo>
                    <a:pt x="216" y="32"/>
                  </a:lnTo>
                  <a:lnTo>
                    <a:pt x="221" y="36"/>
                  </a:lnTo>
                  <a:lnTo>
                    <a:pt x="226" y="42"/>
                  </a:lnTo>
                  <a:lnTo>
                    <a:pt x="239" y="50"/>
                  </a:lnTo>
                  <a:lnTo>
                    <a:pt x="250" y="58"/>
                  </a:lnTo>
                  <a:lnTo>
                    <a:pt x="258" y="62"/>
                  </a:lnTo>
                  <a:lnTo>
                    <a:pt x="270" y="68"/>
                  </a:lnTo>
                  <a:lnTo>
                    <a:pt x="284" y="74"/>
                  </a:lnTo>
                  <a:lnTo>
                    <a:pt x="297" y="76"/>
                  </a:lnTo>
                  <a:lnTo>
                    <a:pt x="307" y="78"/>
                  </a:lnTo>
                  <a:lnTo>
                    <a:pt x="312" y="82"/>
                  </a:lnTo>
                  <a:lnTo>
                    <a:pt x="304" y="85"/>
                  </a:lnTo>
                  <a:lnTo>
                    <a:pt x="297" y="89"/>
                  </a:lnTo>
                  <a:lnTo>
                    <a:pt x="286" y="94"/>
                  </a:lnTo>
                  <a:lnTo>
                    <a:pt x="270" y="100"/>
                  </a:lnTo>
                  <a:lnTo>
                    <a:pt x="260" y="107"/>
                  </a:lnTo>
                  <a:lnTo>
                    <a:pt x="247" y="116"/>
                  </a:lnTo>
                  <a:lnTo>
                    <a:pt x="237" y="123"/>
                  </a:lnTo>
                  <a:lnTo>
                    <a:pt x="226" y="129"/>
                  </a:lnTo>
                  <a:lnTo>
                    <a:pt x="213" y="139"/>
                  </a:lnTo>
                  <a:lnTo>
                    <a:pt x="203" y="149"/>
                  </a:lnTo>
                  <a:lnTo>
                    <a:pt x="195" y="153"/>
                  </a:lnTo>
                  <a:lnTo>
                    <a:pt x="190" y="159"/>
                  </a:lnTo>
                  <a:lnTo>
                    <a:pt x="185" y="163"/>
                  </a:lnTo>
                  <a:lnTo>
                    <a:pt x="179" y="167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2" y="183"/>
                  </a:lnTo>
                  <a:lnTo>
                    <a:pt x="166" y="187"/>
                  </a:lnTo>
                  <a:lnTo>
                    <a:pt x="161" y="191"/>
                  </a:lnTo>
                  <a:lnTo>
                    <a:pt x="154" y="201"/>
                  </a:lnTo>
                  <a:lnTo>
                    <a:pt x="146" y="207"/>
                  </a:lnTo>
                  <a:lnTo>
                    <a:pt x="133" y="215"/>
                  </a:lnTo>
                  <a:lnTo>
                    <a:pt x="119" y="219"/>
                  </a:lnTo>
                  <a:lnTo>
                    <a:pt x="107" y="227"/>
                  </a:lnTo>
                  <a:lnTo>
                    <a:pt x="93" y="233"/>
                  </a:lnTo>
                  <a:lnTo>
                    <a:pt x="81" y="237"/>
                  </a:lnTo>
                  <a:lnTo>
                    <a:pt x="75" y="239"/>
                  </a:lnTo>
                  <a:lnTo>
                    <a:pt x="67" y="243"/>
                  </a:lnTo>
                  <a:lnTo>
                    <a:pt x="60" y="247"/>
                  </a:lnTo>
                  <a:lnTo>
                    <a:pt x="54" y="249"/>
                  </a:lnTo>
                  <a:lnTo>
                    <a:pt x="49" y="249"/>
                  </a:lnTo>
                  <a:lnTo>
                    <a:pt x="42" y="239"/>
                  </a:lnTo>
                  <a:lnTo>
                    <a:pt x="34" y="227"/>
                  </a:lnTo>
                  <a:lnTo>
                    <a:pt x="31" y="221"/>
                  </a:lnTo>
                  <a:lnTo>
                    <a:pt x="28" y="213"/>
                  </a:lnTo>
                  <a:lnTo>
                    <a:pt x="28" y="207"/>
                  </a:lnTo>
                  <a:lnTo>
                    <a:pt x="23" y="199"/>
                  </a:lnTo>
                  <a:lnTo>
                    <a:pt x="23" y="191"/>
                  </a:lnTo>
                  <a:lnTo>
                    <a:pt x="23" y="185"/>
                  </a:lnTo>
                  <a:lnTo>
                    <a:pt x="23" y="179"/>
                  </a:lnTo>
                  <a:lnTo>
                    <a:pt x="21" y="175"/>
                  </a:lnTo>
                  <a:lnTo>
                    <a:pt x="21" y="169"/>
                  </a:lnTo>
                  <a:lnTo>
                    <a:pt x="18" y="165"/>
                  </a:lnTo>
                  <a:lnTo>
                    <a:pt x="18" y="161"/>
                  </a:lnTo>
                  <a:lnTo>
                    <a:pt x="26" y="157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4" y="15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135"/>
            <p:cNvSpPr>
              <a:spLocks/>
            </p:cNvSpPr>
            <p:nvPr/>
          </p:nvSpPr>
          <p:spPr bwMode="auto">
            <a:xfrm>
              <a:off x="2495" y="3342"/>
              <a:ext cx="457" cy="365"/>
            </a:xfrm>
            <a:custGeom>
              <a:avLst/>
              <a:gdLst>
                <a:gd name="T0" fmla="*/ 21 w 422"/>
                <a:gd name="T1" fmla="*/ 119 h 365"/>
                <a:gd name="T2" fmla="*/ 16 w 422"/>
                <a:gd name="T3" fmla="*/ 101 h 365"/>
                <a:gd name="T4" fmla="*/ 34 w 422"/>
                <a:gd name="T5" fmla="*/ 83 h 365"/>
                <a:gd name="T6" fmla="*/ 42 w 422"/>
                <a:gd name="T7" fmla="*/ 62 h 365"/>
                <a:gd name="T8" fmla="*/ 54 w 422"/>
                <a:gd name="T9" fmla="*/ 50 h 365"/>
                <a:gd name="T10" fmla="*/ 84 w 422"/>
                <a:gd name="T11" fmla="*/ 53 h 365"/>
                <a:gd name="T12" fmla="*/ 114 w 422"/>
                <a:gd name="T13" fmla="*/ 39 h 365"/>
                <a:gd name="T14" fmla="*/ 143 w 422"/>
                <a:gd name="T15" fmla="*/ 15 h 365"/>
                <a:gd name="T16" fmla="*/ 164 w 422"/>
                <a:gd name="T17" fmla="*/ 0 h 365"/>
                <a:gd name="T18" fmla="*/ 185 w 422"/>
                <a:gd name="T19" fmla="*/ 12 h 365"/>
                <a:gd name="T20" fmla="*/ 219 w 422"/>
                <a:gd name="T21" fmla="*/ 18 h 365"/>
                <a:gd name="T22" fmla="*/ 257 w 422"/>
                <a:gd name="T23" fmla="*/ 12 h 365"/>
                <a:gd name="T24" fmla="*/ 291 w 422"/>
                <a:gd name="T25" fmla="*/ 18 h 365"/>
                <a:gd name="T26" fmla="*/ 324 w 422"/>
                <a:gd name="T27" fmla="*/ 24 h 365"/>
                <a:gd name="T28" fmla="*/ 349 w 422"/>
                <a:gd name="T29" fmla="*/ 33 h 365"/>
                <a:gd name="T30" fmla="*/ 366 w 422"/>
                <a:gd name="T31" fmla="*/ 56 h 365"/>
                <a:gd name="T32" fmla="*/ 383 w 422"/>
                <a:gd name="T33" fmla="*/ 77 h 365"/>
                <a:gd name="T34" fmla="*/ 383 w 422"/>
                <a:gd name="T35" fmla="*/ 101 h 365"/>
                <a:gd name="T36" fmla="*/ 362 w 422"/>
                <a:gd name="T37" fmla="*/ 119 h 365"/>
                <a:gd name="T38" fmla="*/ 354 w 422"/>
                <a:gd name="T39" fmla="*/ 145 h 365"/>
                <a:gd name="T40" fmla="*/ 379 w 422"/>
                <a:gd name="T41" fmla="*/ 177 h 365"/>
                <a:gd name="T42" fmla="*/ 392 w 422"/>
                <a:gd name="T43" fmla="*/ 199 h 365"/>
                <a:gd name="T44" fmla="*/ 412 w 422"/>
                <a:gd name="T45" fmla="*/ 216 h 365"/>
                <a:gd name="T46" fmla="*/ 421 w 422"/>
                <a:gd name="T47" fmla="*/ 243 h 365"/>
                <a:gd name="T48" fmla="*/ 408 w 422"/>
                <a:gd name="T49" fmla="*/ 269 h 365"/>
                <a:gd name="T50" fmla="*/ 345 w 422"/>
                <a:gd name="T51" fmla="*/ 302 h 365"/>
                <a:gd name="T52" fmla="*/ 307 w 422"/>
                <a:gd name="T53" fmla="*/ 314 h 365"/>
                <a:gd name="T54" fmla="*/ 274 w 422"/>
                <a:gd name="T55" fmla="*/ 311 h 365"/>
                <a:gd name="T56" fmla="*/ 244 w 422"/>
                <a:gd name="T57" fmla="*/ 314 h 365"/>
                <a:gd name="T58" fmla="*/ 219 w 422"/>
                <a:gd name="T59" fmla="*/ 328 h 365"/>
                <a:gd name="T60" fmla="*/ 198 w 422"/>
                <a:gd name="T61" fmla="*/ 355 h 365"/>
                <a:gd name="T62" fmla="*/ 160 w 422"/>
                <a:gd name="T63" fmla="*/ 361 h 365"/>
                <a:gd name="T64" fmla="*/ 135 w 422"/>
                <a:gd name="T65" fmla="*/ 358 h 365"/>
                <a:gd name="T66" fmla="*/ 105 w 422"/>
                <a:gd name="T67" fmla="*/ 343 h 365"/>
                <a:gd name="T68" fmla="*/ 92 w 422"/>
                <a:gd name="T69" fmla="*/ 325 h 365"/>
                <a:gd name="T70" fmla="*/ 92 w 422"/>
                <a:gd name="T71" fmla="*/ 305 h 365"/>
                <a:gd name="T72" fmla="*/ 101 w 422"/>
                <a:gd name="T73" fmla="*/ 284 h 365"/>
                <a:gd name="T74" fmla="*/ 88 w 422"/>
                <a:gd name="T75" fmla="*/ 254 h 365"/>
                <a:gd name="T76" fmla="*/ 54 w 422"/>
                <a:gd name="T77" fmla="*/ 246 h 365"/>
                <a:gd name="T78" fmla="*/ 46 w 422"/>
                <a:gd name="T79" fmla="*/ 228 h 365"/>
                <a:gd name="T80" fmla="*/ 21 w 422"/>
                <a:gd name="T81" fmla="*/ 193 h 365"/>
                <a:gd name="T82" fmla="*/ 0 w 422"/>
                <a:gd name="T83" fmla="*/ 174 h 365"/>
                <a:gd name="T84" fmla="*/ 21 w 422"/>
                <a:gd name="T85" fmla="*/ 154 h 365"/>
                <a:gd name="T86" fmla="*/ 29 w 422"/>
                <a:gd name="T87" fmla="*/ 1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2" h="365">
                  <a:moveTo>
                    <a:pt x="39" y="122"/>
                  </a:moveTo>
                  <a:lnTo>
                    <a:pt x="29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29" y="95"/>
                  </a:lnTo>
                  <a:lnTo>
                    <a:pt x="34" y="89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63" y="50"/>
                  </a:lnTo>
                  <a:lnTo>
                    <a:pt x="72" y="50"/>
                  </a:lnTo>
                  <a:lnTo>
                    <a:pt x="84" y="53"/>
                  </a:lnTo>
                  <a:lnTo>
                    <a:pt x="97" y="50"/>
                  </a:lnTo>
                  <a:lnTo>
                    <a:pt x="105" y="45"/>
                  </a:lnTo>
                  <a:lnTo>
                    <a:pt x="114" y="39"/>
                  </a:lnTo>
                  <a:lnTo>
                    <a:pt x="130" y="30"/>
                  </a:lnTo>
                  <a:lnTo>
                    <a:pt x="139" y="21"/>
                  </a:lnTo>
                  <a:lnTo>
                    <a:pt x="143" y="15"/>
                  </a:lnTo>
                  <a:lnTo>
                    <a:pt x="147" y="9"/>
                  </a:lnTo>
                  <a:lnTo>
                    <a:pt x="155" y="3"/>
                  </a:lnTo>
                  <a:lnTo>
                    <a:pt x="164" y="0"/>
                  </a:lnTo>
                  <a:lnTo>
                    <a:pt x="173" y="3"/>
                  </a:lnTo>
                  <a:lnTo>
                    <a:pt x="181" y="6"/>
                  </a:lnTo>
                  <a:lnTo>
                    <a:pt x="185" y="12"/>
                  </a:lnTo>
                  <a:lnTo>
                    <a:pt x="202" y="15"/>
                  </a:lnTo>
                  <a:lnTo>
                    <a:pt x="211" y="18"/>
                  </a:lnTo>
                  <a:lnTo>
                    <a:pt x="219" y="18"/>
                  </a:lnTo>
                  <a:lnTo>
                    <a:pt x="231" y="15"/>
                  </a:lnTo>
                  <a:lnTo>
                    <a:pt x="244" y="15"/>
                  </a:lnTo>
                  <a:lnTo>
                    <a:pt x="257" y="12"/>
                  </a:lnTo>
                  <a:lnTo>
                    <a:pt x="269" y="12"/>
                  </a:lnTo>
                  <a:lnTo>
                    <a:pt x="282" y="15"/>
                  </a:lnTo>
                  <a:lnTo>
                    <a:pt x="291" y="18"/>
                  </a:lnTo>
                  <a:lnTo>
                    <a:pt x="303" y="18"/>
                  </a:lnTo>
                  <a:lnTo>
                    <a:pt x="311" y="21"/>
                  </a:lnTo>
                  <a:lnTo>
                    <a:pt x="324" y="24"/>
                  </a:lnTo>
                  <a:lnTo>
                    <a:pt x="337" y="24"/>
                  </a:lnTo>
                  <a:lnTo>
                    <a:pt x="345" y="27"/>
                  </a:lnTo>
                  <a:lnTo>
                    <a:pt x="349" y="33"/>
                  </a:lnTo>
                  <a:lnTo>
                    <a:pt x="358" y="42"/>
                  </a:lnTo>
                  <a:lnTo>
                    <a:pt x="362" y="48"/>
                  </a:lnTo>
                  <a:lnTo>
                    <a:pt x="366" y="56"/>
                  </a:lnTo>
                  <a:lnTo>
                    <a:pt x="374" y="62"/>
                  </a:lnTo>
                  <a:lnTo>
                    <a:pt x="374" y="68"/>
                  </a:lnTo>
                  <a:lnTo>
                    <a:pt x="383" y="77"/>
                  </a:lnTo>
                  <a:lnTo>
                    <a:pt x="383" y="83"/>
                  </a:lnTo>
                  <a:lnTo>
                    <a:pt x="383" y="92"/>
                  </a:lnTo>
                  <a:lnTo>
                    <a:pt x="383" y="101"/>
                  </a:lnTo>
                  <a:lnTo>
                    <a:pt x="374" y="110"/>
                  </a:lnTo>
                  <a:lnTo>
                    <a:pt x="366" y="113"/>
                  </a:lnTo>
                  <a:lnTo>
                    <a:pt x="362" y="119"/>
                  </a:lnTo>
                  <a:lnTo>
                    <a:pt x="358" y="130"/>
                  </a:lnTo>
                  <a:lnTo>
                    <a:pt x="354" y="136"/>
                  </a:lnTo>
                  <a:lnTo>
                    <a:pt x="354" y="145"/>
                  </a:lnTo>
                  <a:lnTo>
                    <a:pt x="362" y="160"/>
                  </a:lnTo>
                  <a:lnTo>
                    <a:pt x="370" y="172"/>
                  </a:lnTo>
                  <a:lnTo>
                    <a:pt x="379" y="177"/>
                  </a:lnTo>
                  <a:lnTo>
                    <a:pt x="383" y="184"/>
                  </a:lnTo>
                  <a:lnTo>
                    <a:pt x="387" y="190"/>
                  </a:lnTo>
                  <a:lnTo>
                    <a:pt x="392" y="199"/>
                  </a:lnTo>
                  <a:lnTo>
                    <a:pt x="404" y="204"/>
                  </a:lnTo>
                  <a:lnTo>
                    <a:pt x="412" y="210"/>
                  </a:lnTo>
                  <a:lnTo>
                    <a:pt x="412" y="216"/>
                  </a:lnTo>
                  <a:lnTo>
                    <a:pt x="417" y="222"/>
                  </a:lnTo>
                  <a:lnTo>
                    <a:pt x="421" y="234"/>
                  </a:lnTo>
                  <a:lnTo>
                    <a:pt x="421" y="243"/>
                  </a:lnTo>
                  <a:lnTo>
                    <a:pt x="421" y="249"/>
                  </a:lnTo>
                  <a:lnTo>
                    <a:pt x="412" y="260"/>
                  </a:lnTo>
                  <a:lnTo>
                    <a:pt x="408" y="269"/>
                  </a:lnTo>
                  <a:lnTo>
                    <a:pt x="370" y="293"/>
                  </a:lnTo>
                  <a:lnTo>
                    <a:pt x="354" y="299"/>
                  </a:lnTo>
                  <a:lnTo>
                    <a:pt x="345" y="302"/>
                  </a:lnTo>
                  <a:lnTo>
                    <a:pt x="329" y="311"/>
                  </a:lnTo>
                  <a:lnTo>
                    <a:pt x="316" y="314"/>
                  </a:lnTo>
                  <a:lnTo>
                    <a:pt x="307" y="314"/>
                  </a:lnTo>
                  <a:lnTo>
                    <a:pt x="294" y="314"/>
                  </a:lnTo>
                  <a:lnTo>
                    <a:pt x="282" y="311"/>
                  </a:lnTo>
                  <a:lnTo>
                    <a:pt x="274" y="311"/>
                  </a:lnTo>
                  <a:lnTo>
                    <a:pt x="265" y="311"/>
                  </a:lnTo>
                  <a:lnTo>
                    <a:pt x="253" y="311"/>
                  </a:lnTo>
                  <a:lnTo>
                    <a:pt x="244" y="314"/>
                  </a:lnTo>
                  <a:lnTo>
                    <a:pt x="231" y="317"/>
                  </a:lnTo>
                  <a:lnTo>
                    <a:pt x="223" y="320"/>
                  </a:lnTo>
                  <a:lnTo>
                    <a:pt x="219" y="328"/>
                  </a:lnTo>
                  <a:lnTo>
                    <a:pt x="219" y="337"/>
                  </a:lnTo>
                  <a:lnTo>
                    <a:pt x="211" y="346"/>
                  </a:lnTo>
                  <a:lnTo>
                    <a:pt x="198" y="355"/>
                  </a:lnTo>
                  <a:lnTo>
                    <a:pt x="181" y="358"/>
                  </a:lnTo>
                  <a:lnTo>
                    <a:pt x="173" y="361"/>
                  </a:lnTo>
                  <a:lnTo>
                    <a:pt x="160" y="361"/>
                  </a:lnTo>
                  <a:lnTo>
                    <a:pt x="151" y="361"/>
                  </a:lnTo>
                  <a:lnTo>
                    <a:pt x="139" y="364"/>
                  </a:lnTo>
                  <a:lnTo>
                    <a:pt x="135" y="358"/>
                  </a:lnTo>
                  <a:lnTo>
                    <a:pt x="126" y="352"/>
                  </a:lnTo>
                  <a:lnTo>
                    <a:pt x="117" y="349"/>
                  </a:lnTo>
                  <a:lnTo>
                    <a:pt x="105" y="343"/>
                  </a:lnTo>
                  <a:lnTo>
                    <a:pt x="101" y="337"/>
                  </a:lnTo>
                  <a:lnTo>
                    <a:pt x="97" y="331"/>
                  </a:lnTo>
                  <a:lnTo>
                    <a:pt x="92" y="325"/>
                  </a:lnTo>
                  <a:lnTo>
                    <a:pt x="92" y="317"/>
                  </a:lnTo>
                  <a:lnTo>
                    <a:pt x="92" y="311"/>
                  </a:lnTo>
                  <a:lnTo>
                    <a:pt x="92" y="305"/>
                  </a:lnTo>
                  <a:lnTo>
                    <a:pt x="97" y="296"/>
                  </a:lnTo>
                  <a:lnTo>
                    <a:pt x="101" y="290"/>
                  </a:lnTo>
                  <a:lnTo>
                    <a:pt x="101" y="284"/>
                  </a:lnTo>
                  <a:lnTo>
                    <a:pt x="101" y="275"/>
                  </a:lnTo>
                  <a:lnTo>
                    <a:pt x="97" y="263"/>
                  </a:lnTo>
                  <a:lnTo>
                    <a:pt x="88" y="254"/>
                  </a:lnTo>
                  <a:lnTo>
                    <a:pt x="76" y="249"/>
                  </a:lnTo>
                  <a:lnTo>
                    <a:pt x="63" y="249"/>
                  </a:lnTo>
                  <a:lnTo>
                    <a:pt x="54" y="246"/>
                  </a:lnTo>
                  <a:lnTo>
                    <a:pt x="46" y="249"/>
                  </a:lnTo>
                  <a:lnTo>
                    <a:pt x="50" y="243"/>
                  </a:lnTo>
                  <a:lnTo>
                    <a:pt x="46" y="228"/>
                  </a:lnTo>
                  <a:lnTo>
                    <a:pt x="38" y="213"/>
                  </a:lnTo>
                  <a:lnTo>
                    <a:pt x="34" y="207"/>
                  </a:lnTo>
                  <a:lnTo>
                    <a:pt x="21" y="193"/>
                  </a:lnTo>
                  <a:lnTo>
                    <a:pt x="12" y="187"/>
                  </a:lnTo>
                  <a:lnTo>
                    <a:pt x="8" y="180"/>
                  </a:lnTo>
                  <a:lnTo>
                    <a:pt x="0" y="174"/>
                  </a:lnTo>
                  <a:lnTo>
                    <a:pt x="8" y="166"/>
                  </a:lnTo>
                  <a:lnTo>
                    <a:pt x="16" y="163"/>
                  </a:lnTo>
                  <a:lnTo>
                    <a:pt x="21" y="154"/>
                  </a:lnTo>
                  <a:lnTo>
                    <a:pt x="21" y="145"/>
                  </a:lnTo>
                  <a:lnTo>
                    <a:pt x="25" y="139"/>
                  </a:lnTo>
                  <a:lnTo>
                    <a:pt x="29" y="133"/>
                  </a:lnTo>
                  <a:lnTo>
                    <a:pt x="29" y="127"/>
                  </a:lnTo>
                  <a:lnTo>
                    <a:pt x="39" y="122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36"/>
            <p:cNvSpPr>
              <a:spLocks/>
            </p:cNvSpPr>
            <p:nvPr/>
          </p:nvSpPr>
          <p:spPr bwMode="auto">
            <a:xfrm>
              <a:off x="2694" y="3068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37"/>
            <p:cNvSpPr>
              <a:spLocks/>
            </p:cNvSpPr>
            <p:nvPr/>
          </p:nvSpPr>
          <p:spPr bwMode="auto">
            <a:xfrm>
              <a:off x="2408" y="2916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38"/>
            <p:cNvSpPr>
              <a:spLocks/>
            </p:cNvSpPr>
            <p:nvPr/>
          </p:nvSpPr>
          <p:spPr bwMode="auto">
            <a:xfrm>
              <a:off x="2538" y="2964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39"/>
            <p:cNvSpPr>
              <a:spLocks/>
            </p:cNvSpPr>
            <p:nvPr/>
          </p:nvSpPr>
          <p:spPr bwMode="auto">
            <a:xfrm>
              <a:off x="373" y="2256"/>
              <a:ext cx="945" cy="344"/>
            </a:xfrm>
            <a:custGeom>
              <a:avLst/>
              <a:gdLst>
                <a:gd name="T0" fmla="*/ 0 w 872"/>
                <a:gd name="T1" fmla="*/ 296 h 344"/>
                <a:gd name="T2" fmla="*/ 64 w 872"/>
                <a:gd name="T3" fmla="*/ 280 h 344"/>
                <a:gd name="T4" fmla="*/ 96 w 872"/>
                <a:gd name="T5" fmla="*/ 272 h 344"/>
                <a:gd name="T6" fmla="*/ 152 w 872"/>
                <a:gd name="T7" fmla="*/ 232 h 344"/>
                <a:gd name="T8" fmla="*/ 184 w 872"/>
                <a:gd name="T9" fmla="*/ 128 h 344"/>
                <a:gd name="T10" fmla="*/ 256 w 872"/>
                <a:gd name="T11" fmla="*/ 80 h 344"/>
                <a:gd name="T12" fmla="*/ 392 w 872"/>
                <a:gd name="T13" fmla="*/ 0 h 344"/>
                <a:gd name="T14" fmla="*/ 472 w 872"/>
                <a:gd name="T15" fmla="*/ 8 h 344"/>
                <a:gd name="T16" fmla="*/ 568 w 872"/>
                <a:gd name="T17" fmla="*/ 112 h 344"/>
                <a:gd name="T18" fmla="*/ 656 w 872"/>
                <a:gd name="T19" fmla="*/ 136 h 344"/>
                <a:gd name="T20" fmla="*/ 704 w 872"/>
                <a:gd name="T21" fmla="*/ 168 h 344"/>
                <a:gd name="T22" fmla="*/ 752 w 872"/>
                <a:gd name="T23" fmla="*/ 184 h 344"/>
                <a:gd name="T24" fmla="*/ 872 w 872"/>
                <a:gd name="T25" fmla="*/ 248 h 344"/>
                <a:gd name="T26" fmla="*/ 664 w 872"/>
                <a:gd name="T27" fmla="*/ 296 h 344"/>
                <a:gd name="T28" fmla="*/ 576 w 872"/>
                <a:gd name="T29" fmla="*/ 336 h 344"/>
                <a:gd name="T30" fmla="*/ 304 w 872"/>
                <a:gd name="T31" fmla="*/ 296 h 344"/>
                <a:gd name="T32" fmla="*/ 192 w 872"/>
                <a:gd name="T33" fmla="*/ 304 h 344"/>
                <a:gd name="T34" fmla="*/ 48 w 872"/>
                <a:gd name="T35" fmla="*/ 344 h 344"/>
                <a:gd name="T36" fmla="*/ 24 w 872"/>
                <a:gd name="T37" fmla="*/ 312 h 344"/>
                <a:gd name="T38" fmla="*/ 0 w 872"/>
                <a:gd name="T39" fmla="*/ 29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2" h="344">
                  <a:moveTo>
                    <a:pt x="0" y="296"/>
                  </a:moveTo>
                  <a:cubicBezTo>
                    <a:pt x="21" y="290"/>
                    <a:pt x="42" y="285"/>
                    <a:pt x="64" y="280"/>
                  </a:cubicBezTo>
                  <a:cubicBezTo>
                    <a:pt x="74" y="277"/>
                    <a:pt x="96" y="272"/>
                    <a:pt x="96" y="272"/>
                  </a:cubicBezTo>
                  <a:cubicBezTo>
                    <a:pt x="105" y="265"/>
                    <a:pt x="148" y="237"/>
                    <a:pt x="152" y="232"/>
                  </a:cubicBezTo>
                  <a:cubicBezTo>
                    <a:pt x="159" y="220"/>
                    <a:pt x="174" y="138"/>
                    <a:pt x="184" y="128"/>
                  </a:cubicBezTo>
                  <a:cubicBezTo>
                    <a:pt x="239" y="64"/>
                    <a:pt x="216" y="120"/>
                    <a:pt x="256" y="80"/>
                  </a:cubicBezTo>
                  <a:cubicBezTo>
                    <a:pt x="292" y="43"/>
                    <a:pt x="341" y="12"/>
                    <a:pt x="392" y="0"/>
                  </a:cubicBezTo>
                  <a:cubicBezTo>
                    <a:pt x="418" y="2"/>
                    <a:pt x="445" y="1"/>
                    <a:pt x="472" y="8"/>
                  </a:cubicBezTo>
                  <a:cubicBezTo>
                    <a:pt x="513" y="17"/>
                    <a:pt x="534" y="87"/>
                    <a:pt x="568" y="112"/>
                  </a:cubicBezTo>
                  <a:cubicBezTo>
                    <a:pt x="592" y="129"/>
                    <a:pt x="656" y="136"/>
                    <a:pt x="656" y="136"/>
                  </a:cubicBezTo>
                  <a:cubicBezTo>
                    <a:pt x="672" y="146"/>
                    <a:pt x="685" y="161"/>
                    <a:pt x="704" y="168"/>
                  </a:cubicBezTo>
                  <a:cubicBezTo>
                    <a:pt x="720" y="173"/>
                    <a:pt x="737" y="174"/>
                    <a:pt x="752" y="184"/>
                  </a:cubicBezTo>
                  <a:cubicBezTo>
                    <a:pt x="790" y="209"/>
                    <a:pt x="828" y="233"/>
                    <a:pt x="872" y="248"/>
                  </a:cubicBezTo>
                  <a:cubicBezTo>
                    <a:pt x="804" y="270"/>
                    <a:pt x="730" y="271"/>
                    <a:pt x="664" y="296"/>
                  </a:cubicBezTo>
                  <a:cubicBezTo>
                    <a:pt x="630" y="308"/>
                    <a:pt x="610" y="327"/>
                    <a:pt x="576" y="336"/>
                  </a:cubicBezTo>
                  <a:cubicBezTo>
                    <a:pt x="483" y="330"/>
                    <a:pt x="392" y="325"/>
                    <a:pt x="304" y="296"/>
                  </a:cubicBezTo>
                  <a:cubicBezTo>
                    <a:pt x="256" y="303"/>
                    <a:pt x="238" y="313"/>
                    <a:pt x="192" y="304"/>
                  </a:cubicBezTo>
                  <a:cubicBezTo>
                    <a:pt x="133" y="311"/>
                    <a:pt x="101" y="326"/>
                    <a:pt x="48" y="344"/>
                  </a:cubicBezTo>
                  <a:cubicBezTo>
                    <a:pt x="40" y="333"/>
                    <a:pt x="33" y="321"/>
                    <a:pt x="24" y="312"/>
                  </a:cubicBezTo>
                  <a:cubicBezTo>
                    <a:pt x="17" y="305"/>
                    <a:pt x="0" y="296"/>
                    <a:pt x="0" y="296"/>
                  </a:cubicBezTo>
                  <a:close/>
                </a:path>
              </a:pathLst>
            </a:custGeom>
            <a:solidFill>
              <a:srgbClr val="666633"/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Freeform 140"/>
            <p:cNvSpPr>
              <a:spLocks/>
            </p:cNvSpPr>
            <p:nvPr/>
          </p:nvSpPr>
          <p:spPr bwMode="auto">
            <a:xfrm>
              <a:off x="1474" y="1408"/>
              <a:ext cx="589" cy="448"/>
            </a:xfrm>
            <a:custGeom>
              <a:avLst/>
              <a:gdLst>
                <a:gd name="T0" fmla="*/ 0 w 544"/>
                <a:gd name="T1" fmla="*/ 448 h 448"/>
                <a:gd name="T2" fmla="*/ 112 w 544"/>
                <a:gd name="T3" fmla="*/ 344 h 448"/>
                <a:gd name="T4" fmla="*/ 120 w 544"/>
                <a:gd name="T5" fmla="*/ 320 h 448"/>
                <a:gd name="T6" fmla="*/ 136 w 544"/>
                <a:gd name="T7" fmla="*/ 296 h 448"/>
                <a:gd name="T8" fmla="*/ 216 w 544"/>
                <a:gd name="T9" fmla="*/ 112 h 448"/>
                <a:gd name="T10" fmla="*/ 408 w 544"/>
                <a:gd name="T11" fmla="*/ 32 h 448"/>
                <a:gd name="T12" fmla="*/ 440 w 544"/>
                <a:gd name="T13" fmla="*/ 24 h 448"/>
                <a:gd name="T14" fmla="*/ 496 w 544"/>
                <a:gd name="T15" fmla="*/ 16 h 448"/>
                <a:gd name="T16" fmla="*/ 544 w 544"/>
                <a:gd name="T17" fmla="*/ 0 h 448"/>
                <a:gd name="T18" fmla="*/ 472 w 544"/>
                <a:gd name="T19" fmla="*/ 104 h 448"/>
                <a:gd name="T20" fmla="*/ 256 w 544"/>
                <a:gd name="T21" fmla="*/ 336 h 448"/>
                <a:gd name="T22" fmla="*/ 144 w 544"/>
                <a:gd name="T23" fmla="*/ 352 h 448"/>
                <a:gd name="T24" fmla="*/ 112 w 544"/>
                <a:gd name="T25" fmla="*/ 360 h 448"/>
                <a:gd name="T26" fmla="*/ 64 w 544"/>
                <a:gd name="T27" fmla="*/ 392 h 448"/>
                <a:gd name="T28" fmla="*/ 48 w 544"/>
                <a:gd name="T29" fmla="*/ 44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448">
                  <a:moveTo>
                    <a:pt x="0" y="448"/>
                  </a:moveTo>
                  <a:cubicBezTo>
                    <a:pt x="52" y="430"/>
                    <a:pt x="75" y="380"/>
                    <a:pt x="112" y="344"/>
                  </a:cubicBezTo>
                  <a:cubicBezTo>
                    <a:pt x="114" y="336"/>
                    <a:pt x="116" y="327"/>
                    <a:pt x="120" y="320"/>
                  </a:cubicBezTo>
                  <a:cubicBezTo>
                    <a:pt x="124" y="311"/>
                    <a:pt x="132" y="305"/>
                    <a:pt x="136" y="296"/>
                  </a:cubicBezTo>
                  <a:cubicBezTo>
                    <a:pt x="158" y="237"/>
                    <a:pt x="159" y="149"/>
                    <a:pt x="216" y="112"/>
                  </a:cubicBezTo>
                  <a:cubicBezTo>
                    <a:pt x="264" y="39"/>
                    <a:pt x="326" y="39"/>
                    <a:pt x="408" y="32"/>
                  </a:cubicBezTo>
                  <a:cubicBezTo>
                    <a:pt x="418" y="29"/>
                    <a:pt x="429" y="25"/>
                    <a:pt x="440" y="24"/>
                  </a:cubicBezTo>
                  <a:cubicBezTo>
                    <a:pt x="458" y="20"/>
                    <a:pt x="477" y="20"/>
                    <a:pt x="496" y="16"/>
                  </a:cubicBezTo>
                  <a:cubicBezTo>
                    <a:pt x="512" y="12"/>
                    <a:pt x="544" y="0"/>
                    <a:pt x="544" y="0"/>
                  </a:cubicBezTo>
                  <a:cubicBezTo>
                    <a:pt x="531" y="38"/>
                    <a:pt x="496" y="70"/>
                    <a:pt x="472" y="104"/>
                  </a:cubicBezTo>
                  <a:cubicBezTo>
                    <a:pt x="413" y="183"/>
                    <a:pt x="356" y="302"/>
                    <a:pt x="256" y="336"/>
                  </a:cubicBezTo>
                  <a:cubicBezTo>
                    <a:pt x="204" y="353"/>
                    <a:pt x="240" y="343"/>
                    <a:pt x="144" y="352"/>
                  </a:cubicBezTo>
                  <a:cubicBezTo>
                    <a:pt x="133" y="354"/>
                    <a:pt x="121" y="355"/>
                    <a:pt x="112" y="360"/>
                  </a:cubicBezTo>
                  <a:cubicBezTo>
                    <a:pt x="94" y="368"/>
                    <a:pt x="64" y="392"/>
                    <a:pt x="64" y="392"/>
                  </a:cubicBezTo>
                  <a:cubicBezTo>
                    <a:pt x="60" y="397"/>
                    <a:pt x="23" y="440"/>
                    <a:pt x="48" y="440"/>
                  </a:cubicBez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41"/>
            <p:cNvSpPr>
              <a:spLocks/>
            </p:cNvSpPr>
            <p:nvPr/>
          </p:nvSpPr>
          <p:spPr bwMode="auto">
            <a:xfrm rot="-4337929">
              <a:off x="1072" y="1549"/>
              <a:ext cx="544" cy="486"/>
            </a:xfrm>
            <a:custGeom>
              <a:avLst/>
              <a:gdLst>
                <a:gd name="T0" fmla="*/ 0 w 544"/>
                <a:gd name="T1" fmla="*/ 448 h 448"/>
                <a:gd name="T2" fmla="*/ 112 w 544"/>
                <a:gd name="T3" fmla="*/ 344 h 448"/>
                <a:gd name="T4" fmla="*/ 120 w 544"/>
                <a:gd name="T5" fmla="*/ 320 h 448"/>
                <a:gd name="T6" fmla="*/ 136 w 544"/>
                <a:gd name="T7" fmla="*/ 296 h 448"/>
                <a:gd name="T8" fmla="*/ 216 w 544"/>
                <a:gd name="T9" fmla="*/ 112 h 448"/>
                <a:gd name="T10" fmla="*/ 408 w 544"/>
                <a:gd name="T11" fmla="*/ 32 h 448"/>
                <a:gd name="T12" fmla="*/ 440 w 544"/>
                <a:gd name="T13" fmla="*/ 24 h 448"/>
                <a:gd name="T14" fmla="*/ 496 w 544"/>
                <a:gd name="T15" fmla="*/ 16 h 448"/>
                <a:gd name="T16" fmla="*/ 544 w 544"/>
                <a:gd name="T17" fmla="*/ 0 h 448"/>
                <a:gd name="T18" fmla="*/ 472 w 544"/>
                <a:gd name="T19" fmla="*/ 104 h 448"/>
                <a:gd name="T20" fmla="*/ 256 w 544"/>
                <a:gd name="T21" fmla="*/ 336 h 448"/>
                <a:gd name="T22" fmla="*/ 144 w 544"/>
                <a:gd name="T23" fmla="*/ 352 h 448"/>
                <a:gd name="T24" fmla="*/ 112 w 544"/>
                <a:gd name="T25" fmla="*/ 360 h 448"/>
                <a:gd name="T26" fmla="*/ 64 w 544"/>
                <a:gd name="T27" fmla="*/ 392 h 448"/>
                <a:gd name="T28" fmla="*/ 48 w 544"/>
                <a:gd name="T29" fmla="*/ 44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448">
                  <a:moveTo>
                    <a:pt x="0" y="448"/>
                  </a:moveTo>
                  <a:cubicBezTo>
                    <a:pt x="52" y="430"/>
                    <a:pt x="75" y="380"/>
                    <a:pt x="112" y="344"/>
                  </a:cubicBezTo>
                  <a:cubicBezTo>
                    <a:pt x="114" y="336"/>
                    <a:pt x="116" y="327"/>
                    <a:pt x="120" y="320"/>
                  </a:cubicBezTo>
                  <a:cubicBezTo>
                    <a:pt x="124" y="311"/>
                    <a:pt x="132" y="305"/>
                    <a:pt x="136" y="296"/>
                  </a:cubicBezTo>
                  <a:cubicBezTo>
                    <a:pt x="158" y="237"/>
                    <a:pt x="159" y="149"/>
                    <a:pt x="216" y="112"/>
                  </a:cubicBezTo>
                  <a:cubicBezTo>
                    <a:pt x="264" y="39"/>
                    <a:pt x="326" y="39"/>
                    <a:pt x="408" y="32"/>
                  </a:cubicBezTo>
                  <a:cubicBezTo>
                    <a:pt x="418" y="29"/>
                    <a:pt x="429" y="25"/>
                    <a:pt x="440" y="24"/>
                  </a:cubicBezTo>
                  <a:cubicBezTo>
                    <a:pt x="458" y="20"/>
                    <a:pt x="477" y="20"/>
                    <a:pt x="496" y="16"/>
                  </a:cubicBezTo>
                  <a:cubicBezTo>
                    <a:pt x="512" y="12"/>
                    <a:pt x="544" y="0"/>
                    <a:pt x="544" y="0"/>
                  </a:cubicBezTo>
                  <a:cubicBezTo>
                    <a:pt x="531" y="38"/>
                    <a:pt x="496" y="70"/>
                    <a:pt x="472" y="104"/>
                  </a:cubicBezTo>
                  <a:cubicBezTo>
                    <a:pt x="413" y="183"/>
                    <a:pt x="356" y="302"/>
                    <a:pt x="256" y="336"/>
                  </a:cubicBezTo>
                  <a:cubicBezTo>
                    <a:pt x="204" y="353"/>
                    <a:pt x="240" y="343"/>
                    <a:pt x="144" y="352"/>
                  </a:cubicBezTo>
                  <a:cubicBezTo>
                    <a:pt x="133" y="354"/>
                    <a:pt x="121" y="355"/>
                    <a:pt x="112" y="360"/>
                  </a:cubicBezTo>
                  <a:cubicBezTo>
                    <a:pt x="94" y="368"/>
                    <a:pt x="64" y="392"/>
                    <a:pt x="64" y="392"/>
                  </a:cubicBezTo>
                  <a:cubicBezTo>
                    <a:pt x="60" y="397"/>
                    <a:pt x="23" y="440"/>
                    <a:pt x="48" y="440"/>
                  </a:cubicBez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42"/>
            <p:cNvSpPr>
              <a:spLocks/>
            </p:cNvSpPr>
            <p:nvPr/>
          </p:nvSpPr>
          <p:spPr bwMode="auto">
            <a:xfrm rot="-4337929">
              <a:off x="1098" y="1253"/>
              <a:ext cx="544" cy="486"/>
            </a:xfrm>
            <a:custGeom>
              <a:avLst/>
              <a:gdLst>
                <a:gd name="T0" fmla="*/ 0 w 544"/>
                <a:gd name="T1" fmla="*/ 448 h 448"/>
                <a:gd name="T2" fmla="*/ 112 w 544"/>
                <a:gd name="T3" fmla="*/ 344 h 448"/>
                <a:gd name="T4" fmla="*/ 120 w 544"/>
                <a:gd name="T5" fmla="*/ 320 h 448"/>
                <a:gd name="T6" fmla="*/ 136 w 544"/>
                <a:gd name="T7" fmla="*/ 296 h 448"/>
                <a:gd name="T8" fmla="*/ 216 w 544"/>
                <a:gd name="T9" fmla="*/ 112 h 448"/>
                <a:gd name="T10" fmla="*/ 408 w 544"/>
                <a:gd name="T11" fmla="*/ 32 h 448"/>
                <a:gd name="T12" fmla="*/ 440 w 544"/>
                <a:gd name="T13" fmla="*/ 24 h 448"/>
                <a:gd name="T14" fmla="*/ 496 w 544"/>
                <a:gd name="T15" fmla="*/ 16 h 448"/>
                <a:gd name="T16" fmla="*/ 544 w 544"/>
                <a:gd name="T17" fmla="*/ 0 h 448"/>
                <a:gd name="T18" fmla="*/ 472 w 544"/>
                <a:gd name="T19" fmla="*/ 104 h 448"/>
                <a:gd name="T20" fmla="*/ 256 w 544"/>
                <a:gd name="T21" fmla="*/ 336 h 448"/>
                <a:gd name="T22" fmla="*/ 144 w 544"/>
                <a:gd name="T23" fmla="*/ 352 h 448"/>
                <a:gd name="T24" fmla="*/ 112 w 544"/>
                <a:gd name="T25" fmla="*/ 360 h 448"/>
                <a:gd name="T26" fmla="*/ 64 w 544"/>
                <a:gd name="T27" fmla="*/ 392 h 448"/>
                <a:gd name="T28" fmla="*/ 48 w 544"/>
                <a:gd name="T29" fmla="*/ 44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448">
                  <a:moveTo>
                    <a:pt x="0" y="448"/>
                  </a:moveTo>
                  <a:cubicBezTo>
                    <a:pt x="52" y="430"/>
                    <a:pt x="75" y="380"/>
                    <a:pt x="112" y="344"/>
                  </a:cubicBezTo>
                  <a:cubicBezTo>
                    <a:pt x="114" y="336"/>
                    <a:pt x="116" y="327"/>
                    <a:pt x="120" y="320"/>
                  </a:cubicBezTo>
                  <a:cubicBezTo>
                    <a:pt x="124" y="311"/>
                    <a:pt x="132" y="305"/>
                    <a:pt x="136" y="296"/>
                  </a:cubicBezTo>
                  <a:cubicBezTo>
                    <a:pt x="158" y="237"/>
                    <a:pt x="159" y="149"/>
                    <a:pt x="216" y="112"/>
                  </a:cubicBezTo>
                  <a:cubicBezTo>
                    <a:pt x="264" y="39"/>
                    <a:pt x="326" y="39"/>
                    <a:pt x="408" y="32"/>
                  </a:cubicBezTo>
                  <a:cubicBezTo>
                    <a:pt x="418" y="29"/>
                    <a:pt x="429" y="25"/>
                    <a:pt x="440" y="24"/>
                  </a:cubicBezTo>
                  <a:cubicBezTo>
                    <a:pt x="458" y="20"/>
                    <a:pt x="477" y="20"/>
                    <a:pt x="496" y="16"/>
                  </a:cubicBezTo>
                  <a:cubicBezTo>
                    <a:pt x="512" y="12"/>
                    <a:pt x="544" y="0"/>
                    <a:pt x="544" y="0"/>
                  </a:cubicBezTo>
                  <a:cubicBezTo>
                    <a:pt x="531" y="38"/>
                    <a:pt x="496" y="70"/>
                    <a:pt x="472" y="104"/>
                  </a:cubicBezTo>
                  <a:cubicBezTo>
                    <a:pt x="413" y="183"/>
                    <a:pt x="356" y="302"/>
                    <a:pt x="256" y="336"/>
                  </a:cubicBezTo>
                  <a:cubicBezTo>
                    <a:pt x="204" y="353"/>
                    <a:pt x="240" y="343"/>
                    <a:pt x="144" y="352"/>
                  </a:cubicBezTo>
                  <a:cubicBezTo>
                    <a:pt x="133" y="354"/>
                    <a:pt x="121" y="355"/>
                    <a:pt x="112" y="360"/>
                  </a:cubicBezTo>
                  <a:cubicBezTo>
                    <a:pt x="94" y="368"/>
                    <a:pt x="64" y="392"/>
                    <a:pt x="64" y="392"/>
                  </a:cubicBezTo>
                  <a:cubicBezTo>
                    <a:pt x="60" y="397"/>
                    <a:pt x="23" y="440"/>
                    <a:pt x="48" y="440"/>
                  </a:cubicBezTo>
                </a:path>
              </a:pathLst>
            </a:custGeom>
            <a:solidFill>
              <a:srgbClr val="99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43"/>
            <p:cNvSpPr>
              <a:spLocks/>
            </p:cNvSpPr>
            <p:nvPr/>
          </p:nvSpPr>
          <p:spPr bwMode="auto">
            <a:xfrm>
              <a:off x="2356" y="3588"/>
              <a:ext cx="152" cy="184"/>
            </a:xfrm>
            <a:custGeom>
              <a:avLst/>
              <a:gdLst>
                <a:gd name="T0" fmla="*/ 107 w 140"/>
                <a:gd name="T1" fmla="*/ 131 h 184"/>
                <a:gd name="T2" fmla="*/ 97 w 140"/>
                <a:gd name="T3" fmla="*/ 138 h 184"/>
                <a:gd name="T4" fmla="*/ 88 w 140"/>
                <a:gd name="T5" fmla="*/ 142 h 184"/>
                <a:gd name="T6" fmla="*/ 79 w 140"/>
                <a:gd name="T7" fmla="*/ 146 h 184"/>
                <a:gd name="T8" fmla="*/ 70 w 140"/>
                <a:gd name="T9" fmla="*/ 155 h 184"/>
                <a:gd name="T10" fmla="*/ 60 w 140"/>
                <a:gd name="T11" fmla="*/ 159 h 184"/>
                <a:gd name="T12" fmla="*/ 51 w 140"/>
                <a:gd name="T13" fmla="*/ 167 h 184"/>
                <a:gd name="T14" fmla="*/ 51 w 140"/>
                <a:gd name="T15" fmla="*/ 179 h 184"/>
                <a:gd name="T16" fmla="*/ 42 w 140"/>
                <a:gd name="T17" fmla="*/ 183 h 184"/>
                <a:gd name="T18" fmla="*/ 33 w 140"/>
                <a:gd name="T19" fmla="*/ 175 h 184"/>
                <a:gd name="T20" fmla="*/ 33 w 140"/>
                <a:gd name="T21" fmla="*/ 163 h 184"/>
                <a:gd name="T22" fmla="*/ 28 w 140"/>
                <a:gd name="T23" fmla="*/ 155 h 184"/>
                <a:gd name="T24" fmla="*/ 28 w 140"/>
                <a:gd name="T25" fmla="*/ 146 h 184"/>
                <a:gd name="T26" fmla="*/ 19 w 140"/>
                <a:gd name="T27" fmla="*/ 138 h 184"/>
                <a:gd name="T28" fmla="*/ 9 w 140"/>
                <a:gd name="T29" fmla="*/ 135 h 184"/>
                <a:gd name="T30" fmla="*/ 5 w 140"/>
                <a:gd name="T31" fmla="*/ 126 h 184"/>
                <a:gd name="T32" fmla="*/ 0 w 140"/>
                <a:gd name="T33" fmla="*/ 118 h 184"/>
                <a:gd name="T34" fmla="*/ 0 w 140"/>
                <a:gd name="T35" fmla="*/ 110 h 184"/>
                <a:gd name="T36" fmla="*/ 0 w 140"/>
                <a:gd name="T37" fmla="*/ 102 h 184"/>
                <a:gd name="T38" fmla="*/ 5 w 140"/>
                <a:gd name="T39" fmla="*/ 90 h 184"/>
                <a:gd name="T40" fmla="*/ 14 w 140"/>
                <a:gd name="T41" fmla="*/ 86 h 184"/>
                <a:gd name="T42" fmla="*/ 19 w 140"/>
                <a:gd name="T43" fmla="*/ 77 h 184"/>
                <a:gd name="T44" fmla="*/ 24 w 140"/>
                <a:gd name="T45" fmla="*/ 69 h 184"/>
                <a:gd name="T46" fmla="*/ 33 w 140"/>
                <a:gd name="T47" fmla="*/ 66 h 184"/>
                <a:gd name="T48" fmla="*/ 42 w 140"/>
                <a:gd name="T49" fmla="*/ 57 h 184"/>
                <a:gd name="T50" fmla="*/ 51 w 140"/>
                <a:gd name="T51" fmla="*/ 53 h 184"/>
                <a:gd name="T52" fmla="*/ 56 w 140"/>
                <a:gd name="T53" fmla="*/ 45 h 184"/>
                <a:gd name="T54" fmla="*/ 65 w 140"/>
                <a:gd name="T55" fmla="*/ 41 h 184"/>
                <a:gd name="T56" fmla="*/ 79 w 140"/>
                <a:gd name="T57" fmla="*/ 32 h 184"/>
                <a:gd name="T58" fmla="*/ 88 w 140"/>
                <a:gd name="T59" fmla="*/ 29 h 184"/>
                <a:gd name="T60" fmla="*/ 97 w 140"/>
                <a:gd name="T61" fmla="*/ 29 h 184"/>
                <a:gd name="T62" fmla="*/ 107 w 140"/>
                <a:gd name="T63" fmla="*/ 25 h 184"/>
                <a:gd name="T64" fmla="*/ 107 w 140"/>
                <a:gd name="T65" fmla="*/ 17 h 184"/>
                <a:gd name="T66" fmla="*/ 107 w 140"/>
                <a:gd name="T67" fmla="*/ 8 h 184"/>
                <a:gd name="T68" fmla="*/ 115 w 140"/>
                <a:gd name="T69" fmla="*/ 0 h 184"/>
                <a:gd name="T70" fmla="*/ 125 w 140"/>
                <a:gd name="T71" fmla="*/ 4 h 184"/>
                <a:gd name="T72" fmla="*/ 130 w 140"/>
                <a:gd name="T73" fmla="*/ 12 h 184"/>
                <a:gd name="T74" fmla="*/ 134 w 140"/>
                <a:gd name="T75" fmla="*/ 21 h 184"/>
                <a:gd name="T76" fmla="*/ 139 w 140"/>
                <a:gd name="T77" fmla="*/ 29 h 184"/>
                <a:gd name="T78" fmla="*/ 139 w 140"/>
                <a:gd name="T79" fmla="*/ 41 h 184"/>
                <a:gd name="T80" fmla="*/ 134 w 140"/>
                <a:gd name="T81" fmla="*/ 53 h 184"/>
                <a:gd name="T82" fmla="*/ 130 w 140"/>
                <a:gd name="T83" fmla="*/ 66 h 184"/>
                <a:gd name="T84" fmla="*/ 125 w 140"/>
                <a:gd name="T85" fmla="*/ 77 h 184"/>
                <a:gd name="T86" fmla="*/ 125 w 140"/>
                <a:gd name="T87" fmla="*/ 90 h 184"/>
                <a:gd name="T88" fmla="*/ 120 w 140"/>
                <a:gd name="T89" fmla="*/ 98 h 184"/>
                <a:gd name="T90" fmla="*/ 120 w 140"/>
                <a:gd name="T91" fmla="*/ 110 h 184"/>
                <a:gd name="T92" fmla="*/ 120 w 140"/>
                <a:gd name="T93" fmla="*/ 118 h 184"/>
                <a:gd name="T94" fmla="*/ 120 w 140"/>
                <a:gd name="T95" fmla="*/ 126 h 184"/>
                <a:gd name="T96" fmla="*/ 120 w 140"/>
                <a:gd name="T97" fmla="*/ 135 h 184"/>
                <a:gd name="T98" fmla="*/ 107 w 140"/>
                <a:gd name="T99" fmla="*/ 138 h 184"/>
                <a:gd name="T100" fmla="*/ 97 w 140"/>
                <a:gd name="T101" fmla="*/ 138 h 184"/>
                <a:gd name="T102" fmla="*/ 107 w 140"/>
                <a:gd name="T103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4">
                  <a:moveTo>
                    <a:pt x="107" y="131"/>
                  </a:moveTo>
                  <a:lnTo>
                    <a:pt x="97" y="138"/>
                  </a:lnTo>
                  <a:lnTo>
                    <a:pt x="88" y="142"/>
                  </a:lnTo>
                  <a:lnTo>
                    <a:pt x="79" y="146"/>
                  </a:lnTo>
                  <a:lnTo>
                    <a:pt x="70" y="155"/>
                  </a:lnTo>
                  <a:lnTo>
                    <a:pt x="60" y="159"/>
                  </a:lnTo>
                  <a:lnTo>
                    <a:pt x="51" y="167"/>
                  </a:lnTo>
                  <a:lnTo>
                    <a:pt x="51" y="179"/>
                  </a:lnTo>
                  <a:lnTo>
                    <a:pt x="42" y="183"/>
                  </a:lnTo>
                  <a:lnTo>
                    <a:pt x="33" y="175"/>
                  </a:lnTo>
                  <a:lnTo>
                    <a:pt x="33" y="163"/>
                  </a:lnTo>
                  <a:lnTo>
                    <a:pt x="28" y="155"/>
                  </a:lnTo>
                  <a:lnTo>
                    <a:pt x="28" y="146"/>
                  </a:lnTo>
                  <a:lnTo>
                    <a:pt x="19" y="138"/>
                  </a:lnTo>
                  <a:lnTo>
                    <a:pt x="9" y="135"/>
                  </a:lnTo>
                  <a:lnTo>
                    <a:pt x="5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5" y="90"/>
                  </a:lnTo>
                  <a:lnTo>
                    <a:pt x="14" y="86"/>
                  </a:lnTo>
                  <a:lnTo>
                    <a:pt x="19" y="77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42" y="57"/>
                  </a:lnTo>
                  <a:lnTo>
                    <a:pt x="51" y="53"/>
                  </a:lnTo>
                  <a:lnTo>
                    <a:pt x="56" y="45"/>
                  </a:lnTo>
                  <a:lnTo>
                    <a:pt x="65" y="41"/>
                  </a:lnTo>
                  <a:lnTo>
                    <a:pt x="79" y="32"/>
                  </a:lnTo>
                  <a:lnTo>
                    <a:pt x="88" y="29"/>
                  </a:lnTo>
                  <a:lnTo>
                    <a:pt x="97" y="29"/>
                  </a:lnTo>
                  <a:lnTo>
                    <a:pt x="107" y="25"/>
                  </a:lnTo>
                  <a:lnTo>
                    <a:pt x="107" y="17"/>
                  </a:lnTo>
                  <a:lnTo>
                    <a:pt x="107" y="8"/>
                  </a:lnTo>
                  <a:lnTo>
                    <a:pt x="115" y="0"/>
                  </a:lnTo>
                  <a:lnTo>
                    <a:pt x="125" y="4"/>
                  </a:lnTo>
                  <a:lnTo>
                    <a:pt x="130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39" y="41"/>
                  </a:lnTo>
                  <a:lnTo>
                    <a:pt x="134" y="53"/>
                  </a:lnTo>
                  <a:lnTo>
                    <a:pt x="130" y="66"/>
                  </a:lnTo>
                  <a:lnTo>
                    <a:pt x="125" y="77"/>
                  </a:lnTo>
                  <a:lnTo>
                    <a:pt x="125" y="90"/>
                  </a:lnTo>
                  <a:lnTo>
                    <a:pt x="120" y="98"/>
                  </a:lnTo>
                  <a:lnTo>
                    <a:pt x="120" y="110"/>
                  </a:lnTo>
                  <a:lnTo>
                    <a:pt x="120" y="118"/>
                  </a:lnTo>
                  <a:lnTo>
                    <a:pt x="120" y="126"/>
                  </a:lnTo>
                  <a:lnTo>
                    <a:pt x="120" y="135"/>
                  </a:lnTo>
                  <a:lnTo>
                    <a:pt x="107" y="138"/>
                  </a:lnTo>
                  <a:lnTo>
                    <a:pt x="97" y="138"/>
                  </a:lnTo>
                  <a:lnTo>
                    <a:pt x="107" y="131"/>
                  </a:lnTo>
                </a:path>
              </a:pathLst>
            </a:custGeom>
            <a:solidFill>
              <a:srgbClr val="AD6900"/>
            </a:solidFill>
            <a:ln w="12700" cap="rnd" cmpd="sng">
              <a:solidFill>
                <a:srgbClr val="AD6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26" name="Picture 2" descr="D:\CacheIE\Fichiers Internet temporaires\Content.IE5\ISTVV7PC\observac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5" y="2594780"/>
            <a:ext cx="3327864" cy="35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9"/>
          <p:cNvSpPr>
            <a:spLocks noChangeArrowheads="1"/>
          </p:cNvSpPr>
          <p:nvPr/>
        </p:nvSpPr>
        <p:spPr bwMode="auto">
          <a:xfrm rot="-5400000">
            <a:off x="5835065" y="5165854"/>
            <a:ext cx="1542323" cy="18002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40433" y="3275106"/>
            <a:ext cx="7000240" cy="11282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l" defTabSz="762000"/>
            <a:r>
              <a:rPr lang="fr-FR" sz="2200" dirty="0">
                <a:solidFill>
                  <a:srgbClr val="8B805B"/>
                </a:solidFill>
              </a:rPr>
              <a:t>INSTITUTS TECHNIQUES </a:t>
            </a:r>
            <a:r>
              <a:rPr lang="fr-FR" sz="2200" dirty="0" smtClean="0">
                <a:solidFill>
                  <a:srgbClr val="8B805B"/>
                </a:solidFill>
              </a:rPr>
              <a:t>– ACTA  (ACTIA)</a:t>
            </a:r>
          </a:p>
          <a:p>
            <a:pPr algn="l" defTabSz="762000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Production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végétale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ARVALIS - Institut du végétal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Terres </a:t>
            </a:r>
            <a:r>
              <a:rPr lang="fr-FR" dirty="0" err="1" smtClean="0">
                <a:solidFill>
                  <a:schemeClr val="tx1"/>
                </a:solidFill>
                <a:latin typeface="+mj-lt"/>
              </a:rPr>
              <a:t>Inovia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ITB...)</a:t>
            </a:r>
          </a:p>
          <a:p>
            <a:pPr marL="179388" lvl="1" algn="l" defTabSz="762000"/>
            <a:r>
              <a:rPr lang="fr-FR" sz="2000" dirty="0">
                <a:solidFill>
                  <a:schemeClr val="tx1"/>
                </a:solidFill>
                <a:latin typeface="+mj-lt"/>
              </a:rPr>
              <a:t>Production animale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IDELE,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ITAVI, 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IFIP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...)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16443" y="4998579"/>
            <a:ext cx="5191658" cy="75882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l" defTabSz="762000"/>
            <a:r>
              <a:rPr lang="fr-FR" sz="2200" dirty="0">
                <a:solidFill>
                  <a:srgbClr val="8B805B"/>
                </a:solidFill>
              </a:rPr>
              <a:t>CONSEIL AGRICOLE</a:t>
            </a:r>
          </a:p>
          <a:p>
            <a:pPr marL="179388" lvl="1" algn="l" defTabSz="762000"/>
            <a:r>
              <a:rPr lang="fr-FR" dirty="0">
                <a:solidFill>
                  <a:schemeClr val="tx1"/>
                </a:solidFill>
                <a:latin typeface="+mj-lt"/>
              </a:rPr>
              <a:t>(Chambres d'Agriculture, Coopératives, Négoces)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47664" y="6115848"/>
            <a:ext cx="5616624" cy="45402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174625" algn="ctr" defTabSz="762000"/>
            <a:r>
              <a:rPr lang="fr-FR" sz="2200" dirty="0">
                <a:solidFill>
                  <a:srgbClr val="8B805B"/>
                </a:solidFill>
              </a:rPr>
              <a:t>Agriculteurs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884128" y="1246983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1096603" y="1090240"/>
            <a:ext cx="6367463" cy="1690688"/>
            <a:chOff x="275" y="618"/>
            <a:chExt cx="4011" cy="1065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275" y="618"/>
              <a:ext cx="2452" cy="1065"/>
            </a:xfrm>
            <a:prstGeom prst="rect">
              <a:avLst/>
            </a:prstGeom>
            <a:ln>
              <a:noFill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0488" tIns="44450" rIns="90488" bIns="44450"/>
            <a:lstStyle/>
            <a:p>
              <a:pPr marL="96838" algn="l" defTabSz="762000"/>
              <a:r>
                <a:rPr lang="fr-FR" sz="2200" dirty="0">
                  <a:solidFill>
                    <a:srgbClr val="FF0000"/>
                  </a:solidFill>
                </a:rPr>
                <a:t>PUBLIQUE</a:t>
              </a:r>
            </a:p>
            <a:p>
              <a:pPr marL="96838" lvl="1" algn="l" defTabSz="762000">
                <a:spcBef>
                  <a:spcPct val="5000"/>
                </a:spcBef>
              </a:pPr>
              <a:r>
                <a:rPr lang="fr-FR" sz="2000" dirty="0" smtClean="0">
                  <a:solidFill>
                    <a:schemeClr val="tx1"/>
                  </a:solidFill>
                  <a:latin typeface="+mj-lt"/>
                </a:rPr>
                <a:t>INRA</a:t>
              </a:r>
              <a:endParaRPr lang="fr-FR" sz="2000" dirty="0">
                <a:solidFill>
                  <a:schemeClr val="tx1"/>
                </a:solidFill>
                <a:latin typeface="+mj-lt"/>
              </a:endParaRPr>
            </a:p>
            <a:p>
              <a:pPr marL="96838" lvl="1" algn="l" defTabSz="762000"/>
              <a:r>
                <a:rPr lang="fr-FR" sz="2000" dirty="0" smtClean="0">
                  <a:solidFill>
                    <a:schemeClr val="tx1"/>
                  </a:solidFill>
                  <a:latin typeface="+mj-lt"/>
                </a:rPr>
                <a:t>IRSTEA</a:t>
              </a:r>
              <a:endParaRPr lang="fr-FR" sz="2000" dirty="0">
                <a:solidFill>
                  <a:schemeClr val="tx1"/>
                </a:solidFill>
                <a:latin typeface="+mj-lt"/>
              </a:endParaRPr>
            </a:p>
            <a:p>
              <a:pPr marL="96838" lvl="1" algn="l" defTabSz="762000"/>
              <a:r>
                <a:rPr lang="fr-FR" sz="2000" dirty="0" smtClean="0">
                  <a:solidFill>
                    <a:schemeClr val="tx1"/>
                  </a:solidFill>
                  <a:latin typeface="+mj-lt"/>
                </a:rPr>
                <a:t>Universités</a:t>
              </a:r>
            </a:p>
            <a:p>
              <a:pPr marL="96838" lvl="1" algn="l" defTabSz="762000"/>
              <a:r>
                <a:rPr lang="fr-FR" sz="2000" dirty="0" smtClean="0">
                  <a:latin typeface="+mj-lt"/>
                </a:rPr>
                <a:t>Grandes Ecoles</a:t>
              </a:r>
              <a:endParaRPr lang="fr-FR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192" y="618"/>
              <a:ext cx="2094" cy="1065"/>
            </a:xfrm>
            <a:prstGeom prst="rect">
              <a:avLst/>
            </a:prstGeom>
            <a:ln>
              <a:noFill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177800" algn="l" defTabSz="762000"/>
              <a:r>
                <a:rPr lang="fr-FR" sz="2200" dirty="0">
                  <a:solidFill>
                    <a:srgbClr val="FF0000"/>
                  </a:solidFill>
                </a:rPr>
                <a:t>PRIVÉE</a:t>
              </a:r>
            </a:p>
            <a:p>
              <a:pPr marL="179388" lvl="1" algn="l" defTabSz="762000"/>
              <a:r>
                <a:rPr lang="fr-FR" sz="2000" dirty="0" smtClean="0">
                  <a:latin typeface="+mj-lt"/>
                </a:rPr>
                <a:t>Entreprises de l’agrofourniture</a:t>
              </a:r>
            </a:p>
            <a:p>
              <a:pPr marL="179388" lvl="1" algn="l" defTabSz="762000"/>
              <a:r>
                <a:rPr lang="fr-FR" sz="2000" dirty="0" smtClean="0">
                  <a:solidFill>
                    <a:schemeClr val="tx1"/>
                  </a:solidFill>
                  <a:latin typeface="+mj-lt"/>
                </a:rPr>
                <a:t>Entreprises agroalimentaires</a:t>
              </a:r>
              <a:endParaRPr lang="fr-FR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756092" y="1648205"/>
            <a:ext cx="1148777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i="1" dirty="0">
                <a:solidFill>
                  <a:srgbClr val="762E0C"/>
                </a:solidFill>
              </a:rPr>
              <a:t>Recherche</a:t>
            </a:r>
          </a:p>
          <a:p>
            <a:pPr defTabSz="762000"/>
            <a:r>
              <a:rPr lang="fr-FR" i="1" dirty="0" smtClean="0">
                <a:solidFill>
                  <a:srgbClr val="762E0C"/>
                </a:solidFill>
              </a:rPr>
              <a:t>Amont</a:t>
            </a:r>
            <a:endParaRPr lang="fr-FR" i="1" dirty="0">
              <a:solidFill>
                <a:srgbClr val="762E0C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4598628" y="381873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987143" y="3517349"/>
            <a:ext cx="1246547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fr-FR" i="1" dirty="0">
                <a:solidFill>
                  <a:srgbClr val="669900"/>
                </a:solidFill>
              </a:rPr>
              <a:t>Recherche</a:t>
            </a:r>
          </a:p>
          <a:p>
            <a:pPr defTabSz="762000"/>
            <a:r>
              <a:rPr lang="fr-FR" i="1" dirty="0">
                <a:solidFill>
                  <a:srgbClr val="669900"/>
                </a:solidFill>
              </a:rPr>
              <a:t>appliquée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464067" y="5377992"/>
            <a:ext cx="171955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fr-FR" i="1" dirty="0">
                <a:solidFill>
                  <a:srgbClr val="FF6600"/>
                </a:solidFill>
              </a:rPr>
              <a:t>Développement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403648" y="188640"/>
            <a:ext cx="7740352" cy="77152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 defTabSz="762000"/>
            <a:r>
              <a:rPr lang="fr-FR" sz="2800" b="1" dirty="0">
                <a:solidFill>
                  <a:srgbClr val="8B805B"/>
                </a:solidFill>
                <a:latin typeface="+mj-lt"/>
                <a:ea typeface="+mj-ea"/>
                <a:cs typeface="+mj-cs"/>
              </a:rPr>
              <a:t>Recherche et Développement agricoles en France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5400000">
            <a:off x="3540809" y="2964943"/>
            <a:ext cx="371130" cy="21590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 rot="-5400000">
            <a:off x="4629279" y="2941068"/>
            <a:ext cx="418880" cy="215899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 rot="5400000">
            <a:off x="3446933" y="4630719"/>
            <a:ext cx="426965" cy="21590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rot="-5400000">
            <a:off x="4629555" y="4630717"/>
            <a:ext cx="414395" cy="215902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 rot="5400000">
            <a:off x="3451110" y="5840584"/>
            <a:ext cx="334628" cy="21590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 rot="-5400000">
            <a:off x="4679194" y="5830829"/>
            <a:ext cx="315118" cy="21590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 rot="5400000">
            <a:off x="6303115" y="5191968"/>
            <a:ext cx="1542325" cy="180020"/>
          </a:xfrm>
          <a:prstGeom prst="notchedRightArrow">
            <a:avLst>
              <a:gd name="adj1" fmla="val 50000"/>
              <a:gd name="adj2" fmla="val 29228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33225993"/>
              </p:ext>
            </p:extLst>
          </p:nvPr>
        </p:nvGraphicFramePr>
        <p:xfrm>
          <a:off x="702223" y="1556792"/>
          <a:ext cx="8171601" cy="496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52577" y="285627"/>
            <a:ext cx="60708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dirty="0">
                <a:latin typeface="Arial" charset="0"/>
              </a:rPr>
              <a:t> </a:t>
            </a:r>
            <a:r>
              <a:rPr lang="fr-FR" sz="3200" b="1" dirty="0" smtClean="0">
                <a:solidFill>
                  <a:srgbClr val="8B805B"/>
                </a:solidFill>
                <a:latin typeface="+mj-lt"/>
                <a:ea typeface="+mj-ea"/>
                <a:cs typeface="+mj-cs"/>
              </a:rPr>
              <a:t>ARVALIS: d</a:t>
            </a:r>
            <a:r>
              <a:rPr lang="fr-FR" sz="3200" b="1" dirty="0" smtClean="0">
                <a:solidFill>
                  <a:srgbClr val="8B805B"/>
                </a:solidFill>
                <a:latin typeface="+mj-lt"/>
                <a:ea typeface="+mj-ea"/>
                <a:cs typeface="+mj-cs"/>
              </a:rPr>
              <a:t>es </a:t>
            </a:r>
            <a:r>
              <a:rPr lang="fr-FR" sz="3200" b="1" dirty="0" smtClean="0">
                <a:solidFill>
                  <a:srgbClr val="8B805B"/>
                </a:solidFill>
                <a:latin typeface="+mj-lt"/>
                <a:ea typeface="+mj-ea"/>
                <a:cs typeface="+mj-cs"/>
              </a:rPr>
              <a:t>chiffres </a:t>
            </a:r>
            <a:r>
              <a:rPr lang="fr-FR" sz="3200" b="1" dirty="0" smtClean="0">
                <a:solidFill>
                  <a:srgbClr val="8B805B"/>
                </a:solidFill>
                <a:latin typeface="+mj-lt"/>
                <a:ea typeface="+mj-ea"/>
                <a:cs typeface="+mj-cs"/>
              </a:rPr>
              <a:t>clés</a:t>
            </a:r>
            <a:endParaRPr lang="fr-FR" sz="3200" b="1" dirty="0">
              <a:solidFill>
                <a:srgbClr val="8B805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052736"/>
            <a:ext cx="7200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fr-FR" sz="2000" b="1" dirty="0"/>
              <a:t>Une organisation au service des agriculteurs et de leurs filières</a:t>
            </a:r>
          </a:p>
        </p:txBody>
      </p:sp>
    </p:spTree>
    <p:extLst>
      <p:ext uri="{BB962C8B-B14F-4D97-AF65-F5344CB8AC3E}">
        <p14:creationId xmlns:p14="http://schemas.microsoft.com/office/powerpoint/2010/main" val="8734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7624" y="0"/>
            <a:ext cx="7738492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374650" algn="l"/>
              </a:tabLst>
              <a:defRPr lang="fr-FR" sz="3200" b="1" i="0" u="none" strike="noStrike" kern="1200" baseline="0" dirty="0">
                <a:solidFill>
                  <a:srgbClr val="8B805B"/>
                </a:solidFill>
                <a:latin typeface="+mj-lt"/>
                <a:ea typeface="+mj-ea"/>
                <a:cs typeface="+mj-cs"/>
              </a:defRPr>
            </a:pPr>
            <a:r>
              <a:rPr lang="fr-FR" sz="3200" b="1" dirty="0">
                <a:solidFill>
                  <a:srgbClr val="8B805B"/>
                </a:solidFill>
              </a:rPr>
              <a:t>Domaines d’activités sur 3 dimensions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9754" y="794514"/>
            <a:ext cx="2962275" cy="2823018"/>
          </a:xfrm>
          <a:prstGeom prst="rect">
            <a:avLst/>
          </a:prstGeom>
          <a:noFill/>
          <a:ln w="19050">
            <a:solidFill>
              <a:srgbClr val="617D79"/>
            </a:solidFill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376" tIns="39974" rIns="81376" bIns="39974">
            <a:spAutoFit/>
          </a:bodyPr>
          <a:lstStyle/>
          <a:p>
            <a:pPr algn="ctr" defTabSz="6858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Des cultures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Céréales à paille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Maïs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Sorgho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Lin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(depuis 2011)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Tabac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(depuis 2013)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Pommes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de terre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Fourrages</a:t>
            </a:r>
          </a:p>
          <a:p>
            <a:pPr marL="342900" indent="-342900" defTabSz="6858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Systèmes de production et « 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Inter-cultures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0112" y="745749"/>
            <a:ext cx="3201988" cy="2308324"/>
          </a:xfrm>
          <a:prstGeom prst="rect">
            <a:avLst/>
          </a:prstGeom>
          <a:noFill/>
          <a:ln w="19050">
            <a:solidFill>
              <a:srgbClr val="617D79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 De la plante au produit fini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Production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Récolte 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Conservation stockage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Evaluation technologique, sanitaire, organoleptique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Interaction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process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9991" y="1916832"/>
            <a:ext cx="1727200" cy="2062103"/>
          </a:xfrm>
          <a:prstGeom prst="rect">
            <a:avLst/>
          </a:prstGeom>
          <a:noFill/>
          <a:ln w="19050">
            <a:solidFill>
              <a:srgbClr val="617D79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Des échelles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Gène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Plante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Parcelle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Exploitation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Territoire</a:t>
            </a:r>
          </a:p>
        </p:txBody>
      </p:sp>
      <p:sp>
        <p:nvSpPr>
          <p:cNvPr id="9" name="Flèche à trois pointes 8"/>
          <p:cNvSpPr/>
          <p:nvPr/>
        </p:nvSpPr>
        <p:spPr>
          <a:xfrm rot="10800000">
            <a:off x="3692634" y="692696"/>
            <a:ext cx="1544116" cy="1105396"/>
          </a:xfrm>
          <a:prstGeom prst="leftRightUpArrow">
            <a:avLst/>
          </a:prstGeom>
          <a:gradFill flip="none" rotWithShape="1">
            <a:gsLst>
              <a:gs pos="0">
                <a:srgbClr val="617D79">
                  <a:shade val="30000"/>
                  <a:satMod val="115000"/>
                </a:srgbClr>
              </a:gs>
              <a:gs pos="50000">
                <a:srgbClr val="617D79">
                  <a:shade val="67500"/>
                  <a:satMod val="115000"/>
                </a:srgbClr>
              </a:gs>
              <a:gs pos="100000">
                <a:srgbClr val="617D7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811100" y="4149080"/>
            <a:ext cx="7738492" cy="634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B805B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74650" algn="l"/>
              </a:tabLst>
              <a:defRPr lang="fr-FR" sz="3200" b="1" i="0" u="none" strike="noStrike" kern="1200" baseline="0" dirty="0">
                <a:solidFill>
                  <a:srgbClr val="8B805B"/>
                </a:solidFill>
                <a:latin typeface="+mj-lt"/>
                <a:ea typeface="+mj-ea"/>
                <a:cs typeface="+mj-cs"/>
              </a:defRPr>
            </a:pPr>
            <a:r>
              <a:rPr lang="fr-FR" dirty="0" smtClean="0"/>
              <a:t>Un cœur de métier et des valorisations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426354" y="5096036"/>
            <a:ext cx="207667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Recherche de références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811100" y="4945823"/>
            <a:ext cx="145664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Ecrit, Internet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2" idx="1"/>
            <a:endCxn id="3" idx="6"/>
          </p:cNvCxnSpPr>
          <p:nvPr/>
        </p:nvCxnSpPr>
        <p:spPr>
          <a:xfrm flipH="1" flipV="1">
            <a:off x="2267744" y="5269859"/>
            <a:ext cx="1158610" cy="283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88761" y="5655878"/>
            <a:ext cx="1901322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Evènements colloques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2267745" y="6124400"/>
            <a:ext cx="1800199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7253114" y="4869160"/>
            <a:ext cx="113531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OAD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6444207" y="5517232"/>
            <a:ext cx="1872209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Expertises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004048" y="6125578"/>
            <a:ext cx="25202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Expérimentation pour tiers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2" idx="1"/>
            <a:endCxn id="13" idx="6"/>
          </p:cNvCxnSpPr>
          <p:nvPr/>
        </p:nvCxnSpPr>
        <p:spPr>
          <a:xfrm flipH="1">
            <a:off x="2490083" y="5553236"/>
            <a:ext cx="936271" cy="42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" idx="1"/>
            <a:endCxn id="14" idx="0"/>
          </p:cNvCxnSpPr>
          <p:nvPr/>
        </p:nvCxnSpPr>
        <p:spPr>
          <a:xfrm flipH="1">
            <a:off x="3167845" y="5553236"/>
            <a:ext cx="258509" cy="57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" idx="3"/>
            <a:endCxn id="15" idx="2"/>
          </p:cNvCxnSpPr>
          <p:nvPr/>
        </p:nvCxnSpPr>
        <p:spPr>
          <a:xfrm flipV="1">
            <a:off x="5503030" y="5193196"/>
            <a:ext cx="17500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" idx="3"/>
            <a:endCxn id="16" idx="1"/>
          </p:cNvCxnSpPr>
          <p:nvPr/>
        </p:nvCxnSpPr>
        <p:spPr>
          <a:xfrm>
            <a:off x="5503030" y="5553236"/>
            <a:ext cx="1215356" cy="58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3"/>
            <a:endCxn id="17" idx="0"/>
          </p:cNvCxnSpPr>
          <p:nvPr/>
        </p:nvCxnSpPr>
        <p:spPr>
          <a:xfrm>
            <a:off x="5503030" y="5553236"/>
            <a:ext cx="761158" cy="57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5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147558" y="1263730"/>
            <a:ext cx="3289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eaLnBrk="1" hangingPunct="1"/>
            <a:r>
              <a:rPr lang="fr-FR" b="1" dirty="0" smtClean="0">
                <a:solidFill>
                  <a:srgbClr val="FF0066"/>
                </a:solidFill>
              </a:rPr>
              <a:t>Editions ARVALIS:</a:t>
            </a:r>
          </a:p>
          <a:p>
            <a:pPr marL="714375" indent="-533400" eaLnBrk="1" hangingPunct="1">
              <a:buAutoNum type="arabicPlain" startAt="155"/>
            </a:pPr>
            <a:r>
              <a:rPr lang="fr-FR" b="1" dirty="0" smtClean="0">
                <a:solidFill>
                  <a:srgbClr val="FF0066"/>
                </a:solidFill>
              </a:rPr>
              <a:t>Documents </a:t>
            </a:r>
            <a:r>
              <a:rPr lang="fr-FR" b="1" dirty="0" smtClean="0">
                <a:solidFill>
                  <a:srgbClr val="FF0066"/>
                </a:solidFill>
              </a:rPr>
              <a:t>au </a:t>
            </a:r>
            <a:r>
              <a:rPr lang="fr-FR" b="1" dirty="0" smtClean="0">
                <a:solidFill>
                  <a:srgbClr val="FF0066"/>
                </a:solidFill>
              </a:rPr>
              <a:t>catalogue</a:t>
            </a:r>
            <a:endParaRPr lang="fr-FR" b="1" dirty="0">
              <a:solidFill>
                <a:srgbClr val="FF0066"/>
              </a:solidFill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/>
        </p:blipFill>
        <p:spPr bwMode="auto">
          <a:xfrm>
            <a:off x="367645" y="2354141"/>
            <a:ext cx="3069868" cy="42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300549" y="25073"/>
            <a:ext cx="7127792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8B805B"/>
                </a:solidFill>
              </a:rPr>
              <a:t>Ecrit et </a:t>
            </a:r>
            <a:r>
              <a:rPr lang="fr-FR" sz="3200" b="1" dirty="0" smtClean="0">
                <a:solidFill>
                  <a:srgbClr val="8B805B"/>
                </a:solidFill>
              </a:rPr>
              <a:t>Internet en chiffres</a:t>
            </a:r>
            <a:endParaRPr lang="fr-FR" sz="3200" b="1" dirty="0">
              <a:solidFill>
                <a:srgbClr val="8B805B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5" t="6446" r="13265" b="11848"/>
          <a:stretch/>
        </p:blipFill>
        <p:spPr bwMode="auto">
          <a:xfrm>
            <a:off x="4562173" y="2487591"/>
            <a:ext cx="2883124" cy="41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983982" y="642711"/>
            <a:ext cx="47525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/>
            <a:r>
              <a:rPr lang="fr-FR" b="1" dirty="0" smtClean="0"/>
              <a:t>-      ARVALIS </a:t>
            </a:r>
            <a:r>
              <a:rPr lang="fr-FR" b="1" dirty="0"/>
              <a:t>&amp; Terres </a:t>
            </a:r>
            <a:r>
              <a:rPr lang="fr-FR" b="1" dirty="0" err="1"/>
              <a:t>Inovia</a:t>
            </a:r>
            <a:r>
              <a:rPr lang="fr-FR" b="1" dirty="0"/>
              <a:t> Infos</a:t>
            </a:r>
            <a:r>
              <a:rPr lang="fr-FR" dirty="0"/>
              <a:t> </a:t>
            </a:r>
          </a:p>
          <a:p>
            <a:pPr marL="361950"/>
            <a:r>
              <a:rPr lang="fr-FR" dirty="0"/>
              <a:t>120 000 exemplaires</a:t>
            </a:r>
          </a:p>
          <a:p>
            <a:pPr marL="342900" indent="-342900">
              <a:buFontTx/>
              <a:buChar char="-"/>
            </a:pPr>
            <a:r>
              <a:rPr lang="fr-FR" b="1" dirty="0" smtClean="0"/>
              <a:t>Lettre </a:t>
            </a:r>
            <a:r>
              <a:rPr lang="fr-FR" b="1" dirty="0" smtClean="0"/>
              <a:t>électronique </a:t>
            </a:r>
            <a:r>
              <a:rPr lang="fr-FR" dirty="0" smtClean="0"/>
              <a:t>ARVALIS Infos  </a:t>
            </a:r>
          </a:p>
          <a:p>
            <a:r>
              <a:rPr lang="fr-FR" dirty="0" smtClean="0"/>
              <a:t>       40 000 agriculteurs touchés / semaine</a:t>
            </a:r>
          </a:p>
          <a:p>
            <a:pPr marL="342900" indent="-342900">
              <a:buFontTx/>
              <a:buChar char="-"/>
            </a:pPr>
            <a:r>
              <a:rPr lang="fr-FR" i="1" dirty="0" smtClean="0"/>
              <a:t>www.</a:t>
            </a:r>
            <a:r>
              <a:rPr lang="fr-FR" b="1" i="1" dirty="0" smtClean="0"/>
              <a:t>arvalis</a:t>
            </a:r>
            <a:r>
              <a:rPr lang="fr-FR" i="1" dirty="0" smtClean="0"/>
              <a:t>-</a:t>
            </a:r>
            <a:r>
              <a:rPr lang="fr-FR" b="1" i="1" dirty="0" smtClean="0"/>
              <a:t>infos</a:t>
            </a:r>
            <a:r>
              <a:rPr lang="fr-FR" i="1" dirty="0" smtClean="0"/>
              <a:t>.fr</a:t>
            </a:r>
            <a:endParaRPr lang="fr-FR" dirty="0" smtClean="0"/>
          </a:p>
          <a:p>
            <a:pPr marL="361950"/>
            <a:r>
              <a:rPr lang="fr-FR" dirty="0" smtClean="0"/>
              <a:t>170 </a:t>
            </a:r>
            <a:r>
              <a:rPr lang="fr-FR" dirty="0"/>
              <a:t>000 connexions /mois</a:t>
            </a:r>
          </a:p>
        </p:txBody>
      </p:sp>
    </p:spTree>
    <p:extLst>
      <p:ext uri="{BB962C8B-B14F-4D97-AF65-F5344CB8AC3E}">
        <p14:creationId xmlns:p14="http://schemas.microsoft.com/office/powerpoint/2010/main" val="37979275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1" y="1171112"/>
            <a:ext cx="4286994" cy="53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6574908" y="1628800"/>
            <a:ext cx="21114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90925" indent="-3590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8592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403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4217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43973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4854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531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5768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6226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Blé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Colza</a:t>
            </a:r>
          </a:p>
          <a:p>
            <a:pPr marL="184150" indent="-1841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Module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protéines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rendement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84150" indent="-1841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Modules maladies	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31640" y="274638"/>
            <a:ext cx="6912768" cy="70609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8B805B"/>
                </a:solidFill>
              </a:rPr>
              <a:t>Exemples d’OAD</a:t>
            </a:r>
            <a:endParaRPr lang="fr-FR" sz="3200" b="1" dirty="0">
              <a:solidFill>
                <a:srgbClr val="8B805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2"/>
          <a:stretch>
            <a:fillRect/>
          </a:stretch>
        </p:blipFill>
        <p:spPr bwMode="auto">
          <a:xfrm>
            <a:off x="323528" y="1776446"/>
            <a:ext cx="3775079" cy="448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à coins arrondis 1"/>
          <p:cNvSpPr/>
          <p:nvPr/>
        </p:nvSpPr>
        <p:spPr>
          <a:xfrm>
            <a:off x="1022935" y="1023466"/>
            <a:ext cx="2376264" cy="605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 smtClean="0"/>
              <a:t>Taméo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3836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21941" r="12500" b="13086"/>
          <a:stretch>
            <a:fillRect/>
          </a:stretch>
        </p:blipFill>
        <p:spPr bwMode="auto">
          <a:xfrm>
            <a:off x="7305053" y="2798862"/>
            <a:ext cx="176688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Titre 1"/>
          <p:cNvSpPr>
            <a:spLocks noGrp="1"/>
          </p:cNvSpPr>
          <p:nvPr>
            <p:ph type="title"/>
          </p:nvPr>
        </p:nvSpPr>
        <p:spPr>
          <a:xfrm>
            <a:off x="1101493" y="463824"/>
            <a:ext cx="7947913" cy="6756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b="1" dirty="0" smtClean="0">
                <a:solidFill>
                  <a:srgbClr val="8B805B"/>
                </a:solidFill>
              </a:rPr>
              <a:t>Les fondamentaux de l’institut </a:t>
            </a:r>
            <a:r>
              <a:rPr lang="fr-FR" sz="3200" b="1" dirty="0">
                <a:solidFill>
                  <a:srgbClr val="8B805B"/>
                </a:solidFill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28" y="1081013"/>
            <a:ext cx="9132888" cy="144003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r>
              <a:rPr lang="fr-FR" dirty="0" smtClean="0"/>
              <a:t>                 </a:t>
            </a:r>
            <a:r>
              <a:rPr lang="fr-FR" sz="2000" dirty="0" smtClean="0"/>
              <a:t>Produire plus	</a:t>
            </a:r>
            <a:r>
              <a:rPr lang="fr-FR" dirty="0" smtClean="0"/>
              <a:t>	        </a:t>
            </a:r>
            <a:r>
              <a:rPr lang="fr-FR" sz="2000" dirty="0"/>
              <a:t>Produire mieux</a:t>
            </a:r>
          </a:p>
        </p:txBody>
      </p:sp>
      <p:sp>
        <p:nvSpPr>
          <p:cNvPr id="4" name="Double flèche horizontale 3"/>
          <p:cNvSpPr/>
          <p:nvPr/>
        </p:nvSpPr>
        <p:spPr>
          <a:xfrm>
            <a:off x="3974478" y="1741551"/>
            <a:ext cx="1216025" cy="484188"/>
          </a:xfrm>
          <a:prstGeom prst="leftRightArrow">
            <a:avLst/>
          </a:prstGeom>
          <a:solidFill>
            <a:srgbClr val="C5D76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1502741" y="3105249"/>
            <a:ext cx="255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Systèmes innovants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3974478" y="3063180"/>
            <a:ext cx="1217612" cy="484188"/>
          </a:xfrm>
          <a:prstGeom prst="leftRightArrow">
            <a:avLst/>
          </a:prstGeom>
          <a:solidFill>
            <a:srgbClr val="C5D76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808" name="ZoneTexte 7"/>
          <p:cNvSpPr txBox="1">
            <a:spLocks noChangeArrowheads="1"/>
          </p:cNvSpPr>
          <p:nvPr/>
        </p:nvSpPr>
        <p:spPr bwMode="auto">
          <a:xfrm>
            <a:off x="5403228" y="3105249"/>
            <a:ext cx="1535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dirty="0">
                <a:latin typeface="+mn-lt"/>
              </a:rPr>
              <a:t>Optimisation</a:t>
            </a:r>
          </a:p>
        </p:txBody>
      </p:sp>
      <p:sp>
        <p:nvSpPr>
          <p:cNvPr id="76809" name="ZoneTexte 8"/>
          <p:cNvSpPr txBox="1">
            <a:spLocks noChangeArrowheads="1"/>
          </p:cNvSpPr>
          <p:nvPr/>
        </p:nvSpPr>
        <p:spPr bwMode="auto">
          <a:xfrm>
            <a:off x="1450860" y="4527649"/>
            <a:ext cx="256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dirty="0">
                <a:latin typeface="+mn-lt"/>
              </a:rPr>
              <a:t>Proximité recherche</a:t>
            </a:r>
          </a:p>
        </p:txBody>
      </p:sp>
      <p:sp>
        <p:nvSpPr>
          <p:cNvPr id="76810" name="ZoneTexte 10"/>
          <p:cNvSpPr txBox="1">
            <a:spLocks noChangeArrowheads="1"/>
          </p:cNvSpPr>
          <p:nvPr/>
        </p:nvSpPr>
        <p:spPr bwMode="auto">
          <a:xfrm>
            <a:off x="5515940" y="4443512"/>
            <a:ext cx="1717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/>
              <a:t> </a:t>
            </a:r>
            <a:r>
              <a:rPr lang="fr-FR" sz="2000" dirty="0">
                <a:latin typeface="+mn-lt"/>
              </a:rPr>
              <a:t>Proximité</a:t>
            </a:r>
          </a:p>
          <a:p>
            <a:pPr eaLnBrk="1" hangingPunct="1"/>
            <a:r>
              <a:rPr lang="fr-FR" sz="2000" dirty="0">
                <a:latin typeface="+mn-lt"/>
              </a:rPr>
              <a:t>« Terrain »</a:t>
            </a:r>
          </a:p>
        </p:txBody>
      </p:sp>
      <p:sp>
        <p:nvSpPr>
          <p:cNvPr id="12" name="Double flèche horizontale 11"/>
          <p:cNvSpPr/>
          <p:nvPr/>
        </p:nvSpPr>
        <p:spPr>
          <a:xfrm>
            <a:off x="3976065" y="4443512"/>
            <a:ext cx="1216025" cy="484187"/>
          </a:xfrm>
          <a:prstGeom prst="leftRightArrow">
            <a:avLst/>
          </a:prstGeom>
          <a:solidFill>
            <a:srgbClr val="C5D76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6812" name="Picture 5" descr="09/10/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1" y="3911699"/>
            <a:ext cx="1187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8" descr="02/06/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16" y="4314924"/>
            <a:ext cx="18923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2" descr="D:\Mes Documents\por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445238"/>
            <a:ext cx="1555046" cy="12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3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16" y="1358999"/>
            <a:ext cx="17621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16" name="Group 50"/>
          <p:cNvGrpSpPr>
            <a:grpSpLocks/>
          </p:cNvGrpSpPr>
          <p:nvPr/>
        </p:nvGrpSpPr>
        <p:grpSpPr bwMode="auto">
          <a:xfrm rot="6701246">
            <a:off x="69228" y="2711549"/>
            <a:ext cx="1441450" cy="1187450"/>
            <a:chOff x="4513" y="119"/>
            <a:chExt cx="1089" cy="907"/>
          </a:xfrm>
        </p:grpSpPr>
        <p:sp>
          <p:nvSpPr>
            <p:cNvPr id="76817" name="Puzzle2"/>
            <p:cNvSpPr>
              <a:spLocks noEditPoints="1" noChangeArrowheads="1"/>
            </p:cNvSpPr>
            <p:nvPr/>
          </p:nvSpPr>
          <p:spPr bwMode="auto">
            <a:xfrm>
              <a:off x="4899" y="346"/>
              <a:ext cx="703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77 w 21600"/>
                <a:gd name="T25" fmla="*/ 6750 h 21600"/>
                <a:gd name="T26" fmla="*/ 16192 w 21600"/>
                <a:gd name="T27" fmla="*/ 2045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8" name="Puzzle4"/>
            <p:cNvSpPr>
              <a:spLocks noEditPoints="1" noChangeArrowheads="1"/>
            </p:cNvSpPr>
            <p:nvPr/>
          </p:nvSpPr>
          <p:spPr bwMode="auto">
            <a:xfrm>
              <a:off x="4649" y="346"/>
              <a:ext cx="449" cy="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9 w 21600"/>
                <a:gd name="T25" fmla="*/ 5654 h 21600"/>
                <a:gd name="T26" fmla="*/ 20205 w 21600"/>
                <a:gd name="T27" fmla="*/ 159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9" name="Puzzle1"/>
            <p:cNvSpPr>
              <a:spLocks noEditPoints="1" noChangeArrowheads="1"/>
            </p:cNvSpPr>
            <p:nvPr/>
          </p:nvSpPr>
          <p:spPr bwMode="auto">
            <a:xfrm>
              <a:off x="4513" y="119"/>
              <a:ext cx="679" cy="4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76 w 21600"/>
                <a:gd name="T25" fmla="*/ 2560 h 21600"/>
                <a:gd name="T26" fmla="*/ 16128 w 21600"/>
                <a:gd name="T27" fmla="*/ 1957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8445" y="5898268"/>
            <a:ext cx="8631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ts val="600"/>
              </a:spcBef>
              <a:buBlip>
                <a:blip r:embed="rId7"/>
              </a:buBlip>
              <a:defRPr/>
            </a:pPr>
            <a:r>
              <a:rPr lang="fr-FR" sz="2000" b="1" dirty="0"/>
              <a:t>L’équation « plus / mieux / compétitif / de  qualité » a des solutions</a:t>
            </a:r>
          </a:p>
        </p:txBody>
      </p:sp>
    </p:spTree>
    <p:extLst>
      <p:ext uri="{BB962C8B-B14F-4D97-AF65-F5344CB8AC3E}">
        <p14:creationId xmlns:p14="http://schemas.microsoft.com/office/powerpoint/2010/main" val="62836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797454"/>
            <a:ext cx="4104456" cy="32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264296" y="0"/>
            <a:ext cx="598822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Station ARVALIS du </a:t>
            </a:r>
            <a:r>
              <a:rPr lang="fr-FR" sz="2800" dirty="0" err="1" smtClean="0"/>
              <a:t>Magneraud</a:t>
            </a:r>
            <a:r>
              <a:rPr lang="fr-FR" sz="2800" dirty="0" smtClean="0"/>
              <a:t> </a:t>
            </a:r>
          </a:p>
          <a:p>
            <a:pPr algn="ctr"/>
            <a:r>
              <a:rPr lang="fr-FR" sz="2800" dirty="0" smtClean="0"/>
              <a:t>Recherche développement en Poitou-Charentes</a:t>
            </a:r>
            <a:endParaRPr lang="fr-FR" sz="2800" dirty="0"/>
          </a:p>
        </p:txBody>
      </p:sp>
      <p:pic>
        <p:nvPicPr>
          <p:cNvPr id="8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3" b="11443"/>
          <a:stretch/>
        </p:blipFill>
        <p:spPr>
          <a:xfrm>
            <a:off x="323528" y="1628800"/>
            <a:ext cx="3569986" cy="2560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space réservé du contenu 1"/>
          <p:cNvSpPr txBox="1">
            <a:spLocks/>
          </p:cNvSpPr>
          <p:nvPr/>
        </p:nvSpPr>
        <p:spPr>
          <a:xfrm>
            <a:off x="4823520" y="1976522"/>
            <a:ext cx="4320480" cy="4600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950" lvl="1" indent="0">
              <a:buNone/>
            </a:pPr>
            <a:r>
              <a:rPr lang="fr-FR" sz="2400" b="1" i="1" u="sng" dirty="0">
                <a:solidFill>
                  <a:srgbClr val="859828"/>
                </a:solidFill>
              </a:rPr>
              <a:t>Activités dans le domaine agronomie</a:t>
            </a:r>
          </a:p>
          <a:p>
            <a:pPr marL="725850" lvl="1" indent="-342900">
              <a:buFont typeface="Wingdings" panose="05000000000000000000" pitchFamily="2" charset="2"/>
              <a:buChar char="Ø"/>
            </a:pPr>
            <a:r>
              <a:rPr lang="fr-FR" sz="2400" i="1" dirty="0" smtClean="0">
                <a:solidFill>
                  <a:srgbClr val="859828"/>
                </a:solidFill>
              </a:rPr>
              <a:t>Gestion de l’irrigation en volume restreint</a:t>
            </a:r>
          </a:p>
          <a:p>
            <a:pPr marL="725850" lvl="1" indent="-342900">
              <a:buFont typeface="Wingdings" panose="05000000000000000000" pitchFamily="2" charset="2"/>
              <a:buChar char="Ø"/>
            </a:pPr>
            <a:r>
              <a:rPr lang="fr-FR" sz="2400" i="1" dirty="0" smtClean="0">
                <a:solidFill>
                  <a:srgbClr val="859828"/>
                </a:solidFill>
              </a:rPr>
              <a:t>Evaluation d’engrais et amendements des sols </a:t>
            </a:r>
          </a:p>
          <a:p>
            <a:pPr marL="725850" lvl="1" indent="-342900">
              <a:buFont typeface="Wingdings" panose="05000000000000000000" pitchFamily="2" charset="2"/>
              <a:buChar char="Ø"/>
            </a:pPr>
            <a:r>
              <a:rPr lang="fr-FR" sz="2400" i="1" dirty="0" smtClean="0">
                <a:solidFill>
                  <a:srgbClr val="859828"/>
                </a:solidFill>
              </a:rPr>
              <a:t>Impacts environnementaux des pratiques agricoles (CIPAN , couverts légumineuses et transfert nitrate)</a:t>
            </a:r>
          </a:p>
          <a:p>
            <a:pPr marL="725850" lvl="1" indent="-342900">
              <a:buFont typeface="Wingdings" panose="05000000000000000000" pitchFamily="2" charset="2"/>
              <a:buChar char="Ø"/>
            </a:pPr>
            <a:endParaRPr lang="fr-FR" sz="2400" b="1" i="1" dirty="0" smtClean="0">
              <a:solidFill>
                <a:srgbClr val="859828"/>
              </a:solidFill>
            </a:endParaRPr>
          </a:p>
          <a:p>
            <a:pPr marL="725850" lvl="1" indent="-342900">
              <a:buFont typeface="Wingdings" panose="05000000000000000000" pitchFamily="2" charset="2"/>
              <a:buChar char="Ø"/>
            </a:pPr>
            <a:r>
              <a:rPr lang="fr-FR" sz="2400" b="1" i="1" dirty="0" smtClean="0">
                <a:solidFill>
                  <a:srgbClr val="859828"/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400" b="1" i="1" dirty="0">
              <a:solidFill>
                <a:srgbClr val="859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61113"/>
              </p:ext>
            </p:extLst>
          </p:nvPr>
        </p:nvGraphicFramePr>
        <p:xfrm>
          <a:off x="323528" y="1340768"/>
          <a:ext cx="86764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fld id="{1F1BCBEE-2B45-4460-9827-4F8375101EB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124" name="Picture 4" descr="File:Soil profile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3" r="-5113"/>
          <a:stretch/>
        </p:blipFill>
        <p:spPr bwMode="auto">
          <a:xfrm>
            <a:off x="323528" y="3212976"/>
            <a:ext cx="2304000" cy="34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2456" y="378242"/>
            <a:ext cx="86898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Promouvoir une agriculture qui préserve la qualité des sols  </a:t>
            </a:r>
            <a:endParaRPr lang="fr-FR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729761" y="3068961"/>
            <a:ext cx="6109423" cy="3457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Travaux/études engagées sur:</a:t>
            </a:r>
          </a:p>
          <a:p>
            <a:endParaRPr lang="fr-FR" sz="2000" b="1" u="sng" dirty="0" smtClean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Transfert </a:t>
            </a:r>
            <a:r>
              <a:rPr lang="fr-FR" sz="2000" b="1" dirty="0"/>
              <a:t>de connaissances des </a:t>
            </a:r>
            <a:r>
              <a:rPr lang="fr-FR" sz="2000" b="1" dirty="0" smtClean="0"/>
              <a:t>sols: pour une meilleure prise en compte dans les OAD</a:t>
            </a: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Suivi  fertilités  des sols dans tous les SDC en particuliers les systèmes  innovants (agriculture de conservation)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Evaluation, référencement d’indicateurs de fertilité biologique des sols 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Outil de gestion de la matière organique des sols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008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eld_SocieteTaxHTField0 xmlns="5941defa-af70-42d3-849f-f9f3b34bdc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ARVALIS - INSTITUT DU VEGETAL</TermName>
          <TermId xmlns="http://schemas.microsoft.com/office/infopath/2007/PartnerControls">a891e875-015f-4dee-b76d-d64fdc0c697b</TermId>
        </TermInfo>
      </Terms>
    </Field_SocieteTaxHTField0>
    <Field_BasesRefTxt xmlns="http://schemas.microsoft.com/sharepoint/v3/fields">Référentiel général</Field_BasesRefTxt>
    <Field_VueEspece_Universalis xmlns="http://schemas.microsoft.com/sharepoint/v3/fields">Oui</Field_VueEspece_Universalis>
    <Field_AuteursTaxHTField0 xmlns="5941defa-af70-42d3-849f-f9f3b34bdcb1">
      <Terms xmlns="http://schemas.microsoft.com/office/infopath/2007/PartnerControls">
        <TermInfo xmlns="http://schemas.microsoft.com/office/infopath/2007/PartnerControls">
          <TermName>MATHIEU Jacques</TermName>
          <TermId>db517fbe-be49-43fa-b8de-10786c3850a5</TermId>
        </TermInfo>
      </Terms>
    </Field_AuteursTaxHTField0>
    <Field_GroupeDestTaxHTField0 xmlns="5941defa-af70-42d3-849f-f9f3b34bdcb1">
      <Terms xmlns="http://schemas.microsoft.com/office/infopath/2007/PartnerControls"/>
    </Field_GroupeDestTaxHTField0>
    <Field_VueTheme_Universalis xmlns="http://schemas.microsoft.com/sharepoint/v3/fields">Oui</Field_VueTheme_Universalis>
    <Field_EspeceTaxHTField0 xmlns="5941defa-af70-42d3-849f-f9f3b34bdc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espèces</TermName>
          <TermId xmlns="http://schemas.microsoft.com/office/infopath/2007/PartnerControls">57f35e0a-c30d-4090-947e-6a434cea2fb9</TermId>
        </TermInfo>
      </Terms>
    </Field_EspeceTaxHTField0>
    <Field_Visible_Par xmlns="http://schemas.microsoft.com/sharepoint/v3/fields">Universalis visiteurs</Field_Visible_Par>
    <Field_MediaExterne_Universalis xmlns="http://schemas.microsoft.com/sharepoint/v3/fields">Non</Field_MediaExterne_Universalis>
    <Field_Contact_Universalis xmlns="http://schemas.microsoft.com/sharepoint/v3/fields">
      <UserInfo>
        <DisplayName/>
        <AccountId xsi:nil="true"/>
        <AccountType/>
      </UserInfo>
    </Field_Contact_Universalis>
    <Field_Description xmlns="http://schemas.microsoft.com/sharepoint/v3/fields">&lt;div class="ExternalClassA2D7066793614ED1BCF26040FB180E6D"&gt;Ce diaporama vous présente les missions, les activités et l'organigramme de l'Institut.&lt;/div&gt;</Field_Description>
    <Field_DateParution xmlns="http://schemas.microsoft.com/sharepoint/v3/fields">2015-12-13T23:00:00+00:00</Field_DateParution>
    <Field_DemarcheQualite xmlns="http://schemas.microsoft.com/sharepoint/v3/fields">
      <Value>ISO</Value>
    </Field_DemarcheQualite>
    <Field_TypeDeDocumentTaxHTField0 xmlns="5941defa-af70-42d3-849f-f9f3b34bdcb1">
      <Terms xmlns="http://schemas.microsoft.com/office/infopath/2007/PartnerControls">
        <TermInfo xmlns="http://schemas.microsoft.com/office/infopath/2007/PartnerControls">
          <TermName>Présentation orale</TermName>
          <TermId>2cae5af6-698f-48e1-88ad-64f67f6bb293</TermId>
        </TermInfo>
      </Terms>
    </Field_TypeDeDocumentTaxHTField0>
    <Field_ThemeTaxHTField0 xmlns="5941defa-af70-42d3-849f-f9f3b34bdc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institutionnelle</TermName>
          <TermId xmlns="http://schemas.microsoft.com/office/infopath/2007/PartnerControls">ce878862-f60f-4abe-9d96-45a6e89b1b5a</TermId>
        </TermInfo>
        <TermInfo xmlns="http://schemas.microsoft.com/office/infopath/2007/PartnerControls">
          <TermName xmlns="http://schemas.microsoft.com/office/infopath/2007/PartnerControls">Politique générale</TermName>
          <TermId xmlns="http://schemas.microsoft.com/office/infopath/2007/PartnerControls">aef576e7-6995-4c52-94ab-15465b579378</TermId>
        </TermInfo>
      </Terms>
    </Field_ThemeTaxHTField0>
    <TaxCatchAll xmlns="5941defa-af70-42d3-849f-f9f3b34bdcb1">
      <Value>124</Value>
      <Value>182</Value>
      <Value>104</Value>
      <Value>1345</Value>
      <Value>453</Value>
      <Value>550</Value>
    </TaxCatchAll>
    <l24135222c64491f9f0e6514262405e2 xmlns="5941defa-af70-42d3-849f-f9f3b34bdcb1">
      <Terms xmlns="http://schemas.microsoft.com/office/infopath/2007/PartnerControls"/>
    </l24135222c64491f9f0e6514262405e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valis Intranet - Base Référentielle Document PowerPoint" ma:contentTypeID="0x010100084CE12328B24B0D9783F2C1D87E8F88007FA84B2C22354586A6E44DE7C22A72E300406B92C150E84C2CB47BDB670A82AC5C00324DD49C5C83804AA2D54CDD3A385275" ma:contentTypeVersion="28" ma:contentTypeDescription="Type de contenu base de type référentiel pour les documents PowerPoint" ma:contentTypeScope="" ma:versionID="c6a2d59965ef88ecc5c2602ec1efadf9">
  <xsd:schema xmlns:xsd="http://www.w3.org/2001/XMLSchema" xmlns:xs="http://www.w3.org/2001/XMLSchema" xmlns:p="http://schemas.microsoft.com/office/2006/metadata/properties" xmlns:ns2="http://schemas.microsoft.com/sharepoint/v3/fields" xmlns:ns3="5941defa-af70-42d3-849f-f9f3b34bdcb1" targetNamespace="http://schemas.microsoft.com/office/2006/metadata/properties" ma:root="true" ma:fieldsID="1b8245bf1ade8faf1c2d2900e369d31b" ns2:_="" ns3:_="">
    <xsd:import namespace="http://schemas.microsoft.com/sharepoint/v3/fields"/>
    <xsd:import namespace="5941defa-af70-42d3-849f-f9f3b34bdcb1"/>
    <xsd:element name="properties">
      <xsd:complexType>
        <xsd:sequence>
          <xsd:element name="documentManagement">
            <xsd:complexType>
              <xsd:all>
                <xsd:element ref="ns2:Field_Description" minOccurs="0"/>
                <xsd:element ref="ns2:Field_Contact_Universalis" minOccurs="0"/>
                <xsd:element ref="ns2:Field_DateParution" minOccurs="0"/>
                <xsd:element ref="ns2:Field_DemarcheQualite" minOccurs="0"/>
                <xsd:element ref="ns2:Field_Visible_Par" minOccurs="0"/>
                <xsd:element ref="ns2:Field_VueTheme_Universalis" minOccurs="0"/>
                <xsd:element ref="ns2:Field_VueEspece_Universalis" minOccurs="0"/>
                <xsd:element ref="ns2:Field_MediaExterne_Universalis" minOccurs="0"/>
                <xsd:element ref="ns2:Field_BasesRefTxt" minOccurs="0"/>
                <xsd:element ref="ns3:Field_GroupeDestTaxHTField0" minOccurs="0"/>
                <xsd:element ref="ns3:Field_ThemeTaxHTField0" minOccurs="0"/>
                <xsd:element ref="ns3:Field_EspeceTaxHTField0" minOccurs="0"/>
                <xsd:element ref="ns3:Field_AuteursTaxHTField0" minOccurs="0"/>
                <xsd:element ref="ns3:Field_SocieteTaxHTField0" minOccurs="0"/>
                <xsd:element ref="ns3:Field_TypeDeDocumentTaxHTField0" minOccurs="0"/>
                <xsd:element ref="ns3:TaxCatchAll" minOccurs="0"/>
                <xsd:element ref="ns3:TaxCatchAllLabel" minOccurs="0"/>
                <xsd:element ref="ns3:l24135222c64491f9f0e6514262405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Field_Description" ma:index="2" nillable="true" ma:displayName="Description" ma:description="Indiquez ici les points essentiels de votre contenu" ma:internalName="Field_Description">
      <xsd:simpleType>
        <xsd:restriction base="dms:Note"/>
      </xsd:simpleType>
    </xsd:element>
    <xsd:element name="Field_Contact_Universalis" ma:index="8" nillable="true" ma:displayName="Personne à contacter" ma:description="Pour tout autre renseignement, indiquez la(es) personne(s) à contacter. Saisissez le code agent en minuscules puis cliquez sur la touche Entrée." ma:list="UserInfo" ma:SearchPeopleOnly="false" ma:SharePointGroup="0" ma:internalName="Field_Contact_Universali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eld_DateParution" ma:index="9" nillable="true" ma:displayName="Date de parution" ma:description="Faites attention ! Indiquez ici la date de parution qui peut être antérieure à la date de publication dans le portail" ma:format="DateOnly" ma:internalName="Field_DateParution">
      <xsd:simpleType>
        <xsd:restriction base="dms:DateTime"/>
      </xsd:simpleType>
    </xsd:element>
    <xsd:element name="Field_DemarcheQualite" ma:index="10" nillable="true" ma:displayName="Démarche(s) qualité" ma:default="ISO" ma:description="Indiquez la(es) démarche(s) qualité concernée(s)" ma:internalName="Field_DemarcheQual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SO"/>
                    <xsd:enumeration value="BPE"/>
                    <xsd:enumeration value="ISO 17025"/>
                  </xsd:restriction>
                </xsd:simpleType>
              </xsd:element>
            </xsd:sequence>
          </xsd:extension>
        </xsd:complexContent>
      </xsd:complexType>
    </xsd:element>
    <xsd:element name="Field_Visible_Par" ma:index="11" nillable="true" ma:displayName="Visible par" ma:default="Universalis visiteurs" ma:description="Sélectionnez la catégorie de personnes autorisées à lire le contenu :  tout le monde (visiteurs universalis) ou  cdi uniquement" ma:format="Dropdown" ma:internalName="Field_Visible_Par">
      <xsd:simpleType>
        <xsd:restriction base="dms:Choice">
          <xsd:enumeration value="Universalis visiteurs"/>
          <xsd:enumeration value="Universalis CDI uniquement"/>
        </xsd:restriction>
      </xsd:simpleType>
    </xsd:element>
    <xsd:element name="Field_VueTheme_Universalis" ma:index="12" nillable="true" ma:displayName="Critère de visibilité dans la vue par thème" ma:default="Oui" ma:description="Sélectionner 'Non' pour que le contenu ne soit pas affiché dans la vue par thème d'Universalis" ma:format="RadioButtons" ma:internalName="Field_VueTheme_Universalis" ma:readOnly="false">
      <xsd:simpleType>
        <xsd:restriction base="dms:Choice">
          <xsd:enumeration value="Oui"/>
          <xsd:enumeration value="Non"/>
        </xsd:restriction>
      </xsd:simpleType>
    </xsd:element>
    <xsd:element name="Field_VueEspece_Universalis" ma:index="13" nillable="true" ma:displayName="Critère de visibilité dans la vue par espèce" ma:default="Non" ma:description="Sélectionner 'Oui' pour que le contenu s'affiche dans la vue par espèce d'Universalis" ma:format="RadioButtons" ma:internalName="Field_VueEspece_Universalis">
      <xsd:simpleType>
        <xsd:restriction base="dms:Choice">
          <xsd:enumeration value="Oui"/>
          <xsd:enumeration value="Non"/>
        </xsd:restriction>
      </xsd:simpleType>
    </xsd:element>
    <xsd:element name="Field_MediaExterne_Universalis" ma:index="15" nillable="true" ma:displayName="Envoi aux sites internet" ma:default="Non" ma:description="Cochez oui si votre contenu peut être publié sur les sites internet Arvalis" ma:format="RadioButtons" ma:hidden="true" ma:internalName="Field_MediaExterne_Universalis" ma:readOnly="false">
      <xsd:simpleType>
        <xsd:restriction base="dms:Choice">
          <xsd:enumeration value="Oui"/>
          <xsd:enumeration value="Non"/>
        </xsd:restriction>
      </xsd:simpleType>
    </xsd:element>
    <xsd:element name="Field_BasesRefTxt" ma:index="16" nillable="true" ma:displayName="Base Référentielle" ma:description="Ne rien saisir ; renseigné automatiquement à l'enregistrement" ma:internalName="Field_BasesRefTxt" ma:showField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1defa-af70-42d3-849f-f9f3b34bdcb1" elementFormDefault="qualified">
    <xsd:import namespace="http://schemas.microsoft.com/office/2006/documentManagement/types"/>
    <xsd:import namespace="http://schemas.microsoft.com/office/infopath/2007/PartnerControls"/>
    <xsd:element name="Field_GroupeDestTaxHTField0" ma:index="17" nillable="true" ma:taxonomy="true" ma:internalName="Field_GroupeDestTaxHTField0" ma:taxonomyFieldName="Field_GroupeDest" ma:displayName="Groupe(s) cible" ma:readOnly="false" ma:default="" ma:fieldId="{c4c5936a-91a6-4f3f-b914-e883f53fa4f1}" ma:taxonomyMulti="true" ma:sspId="8f69c3e6-df0f-43e9-9b56-5efc7acc462a" ma:termSetId="f0f60bbb-67e1-488f-a04b-4261ce4ae3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ield_ThemeTaxHTField0" ma:index="18" ma:taxonomy="true" ma:internalName="Field_ThemeTaxHTField0" ma:taxonomyFieldName="Field_Theme" ma:displayName="Thème(s)" ma:default="" ma:fieldId="{c1d0464f-481e-47f9-8873-3f79b1798d23}" ma:taxonomyMulti="true" ma:sspId="8f69c3e6-df0f-43e9-9b56-5efc7acc462a" ma:termSetId="ee0cddd4-e0dd-4fb5-afac-c7661efd12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ield_EspeceTaxHTField0" ma:index="20" ma:taxonomy="true" ma:internalName="Field_EspeceTaxHTField0" ma:taxonomyFieldName="Field_Espece" ma:displayName="Espèce(s)" ma:default="" ma:fieldId="{85f5bede-7337-41c0-9976-a2a64c8c8569}" ma:taxonomyMulti="true" ma:sspId="8f69c3e6-df0f-43e9-9b56-5efc7acc462a" ma:termSetId="3eba4186-b197-447f-a3f2-6415a9af1e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ield_AuteursTaxHTField0" ma:index="22" nillable="true" ma:taxonomy="true" ma:internalName="Field_AuteursTaxHTField0" ma:taxonomyFieldName="Field_Auteurs" ma:displayName="Auteur(s)" ma:default="" ma:fieldId="{06e8ded2-391f-43ff-aecc-827c560c649b}" ma:taxonomyMulti="true" ma:sspId="8f69c3e6-df0f-43e9-9b56-5efc7acc462a" ma:termSetId="b1786b60-a8d6-4745-b338-5ee4c580da5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ield_SocieteTaxHTField0" ma:index="24" nillable="true" ma:taxonomy="true" ma:internalName="Field_SocieteTaxHTField0" ma:taxonomyFieldName="Field_Societe" ma:displayName="Société(s)" ma:default="93;#ARVALIS - INSTITUT DU VEGETAL|033d49a5-0388-4c32-b9bd-fb68f84b3962" ma:fieldId="{f396a74a-c2da-41da-bbac-d9db92ab490a}" ma:taxonomyMulti="true" ma:sspId="8f69c3e6-df0f-43e9-9b56-5efc7acc462a" ma:termSetId="6ab0507d-de79-4723-a672-52f9b0f77e0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ield_TypeDeDocumentTaxHTField0" ma:index="26" ma:taxonomy="true" ma:internalName="Field_TypeDeDocumentTaxHTField0" ma:taxonomyFieldName="Field_TypeDeDocument" ma:displayName="Types de contenus" ma:default="" ma:fieldId="{0809b4c1-e396-490b-87bd-77ed9b4f05b5}" ma:sspId="8f69c3e6-df0f-43e9-9b56-5efc7acc462a" ma:termSetId="186cf4d8-7b31-4f3a-95e9-d5eedb4b2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Colonne Attraper tout de Taxonomie" ma:description="" ma:hidden="true" ma:list="{437ca72a-cbbc-454c-b834-4552bf2a4258}" ma:internalName="TaxCatchAll" ma:showField="CatchAllData" ma:web="5941defa-af70-42d3-849f-f9f3b34bd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Colonne Attraper tout de Taxonomie1" ma:hidden="true" ma:list="{437ca72a-cbbc-454c-b834-4552bf2a4258}" ma:internalName="TaxCatchAllLabel" ma:readOnly="true" ma:showField="CatchAllDataLabel" ma:web="5941defa-af70-42d3-849f-f9f3b34bd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4135222c64491f9f0e6514262405e2" ma:index="31" nillable="true" ma:taxonomy="true" ma:internalName="l24135222c64491f9f0e6514262405e2" ma:taxonomyFieldName="Field_Societe12" ma:displayName="Société(s)" ma:fieldId="{52413522-2c64-491f-9f0e-6514262405e2}" ma:taxonomyMulti="true" ma:sspId="8f69c3e6-df0f-43e9-9b56-5efc7acc462a" ma:termSetId="6ab0507d-de79-4723-a672-52f9b0f77e0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Type de contenu"/>
        <xsd:element ref="dc:title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4B4B7-97BE-4EA6-8C7B-ADCB163DBBF6}">
  <ds:schemaRefs>
    <ds:schemaRef ds:uri="http://purl.org/dc/elements/1.1/"/>
    <ds:schemaRef ds:uri="http://schemas.openxmlformats.org/package/2006/metadata/core-properties"/>
    <ds:schemaRef ds:uri="5941defa-af70-42d3-849f-f9f3b34bdcb1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99BB42-477B-4227-83F4-435B8A294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5941defa-af70-42d3-849f-f9f3b34bd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F37589-C35B-4F59-B465-2A21D05A1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609</TotalTime>
  <Words>530</Words>
  <Application>Microsoft Office PowerPoint</Application>
  <PresentationFormat>Affichage à l'écran (4:3)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blank</vt:lpstr>
      <vt:lpstr>Photo Editor Photo</vt:lpstr>
      <vt:lpstr>Présentation PowerPoint</vt:lpstr>
      <vt:lpstr>Présentation PowerPoint</vt:lpstr>
      <vt:lpstr>Présentation PowerPoint</vt:lpstr>
      <vt:lpstr>Domaines d’activités sur 3 dimensions</vt:lpstr>
      <vt:lpstr>Présentation PowerPoint</vt:lpstr>
      <vt:lpstr>Présentation PowerPoint</vt:lpstr>
      <vt:lpstr>Les fondamentaux de l’institut :</vt:lpstr>
      <vt:lpstr>Présentation PowerPoint</vt:lpstr>
      <vt:lpstr>Présentation PowerPoint</vt:lpstr>
      <vt:lpstr>Présentation PowerPoint</vt:lpstr>
      <vt:lpstr>Merci pour votre attention</vt:lpstr>
    </vt:vector>
  </TitlesOfParts>
  <Company>ARVALIS Institut du végétal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d'ARVALIS - Institut du végétal</dc:title>
  <dc:creator>MEAUDRE Bénédicte</dc:creator>
  <cp:lastModifiedBy>Bouthier</cp:lastModifiedBy>
  <cp:revision>51</cp:revision>
  <dcterms:created xsi:type="dcterms:W3CDTF">2013-04-09T06:54:51Z</dcterms:created>
  <dcterms:modified xsi:type="dcterms:W3CDTF">2016-09-22T08:58:18Z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0x010100084CE12328B24B0D9783F2C1D87E8F88007FA84B2C22354586A6E44DE7C22A72E300406B92C150E84C2CB47BDB670A82AC5C00324DD49C5C83804AA2D54CDD3A385275</vt:lpwstr>
  </property>
  <property fmtid="{D5CDD505-2E9C-101B-9397-08002B2CF9AE}" pid="3" name="Field_Espece">
    <vt:lpwstr>47;#Toutes espèces|57f35e0a-c30d-4090-947e-6a434cea2fb9</vt:lpwstr>
  </property>
  <property fmtid="{D5CDD505-2E9C-101B-9397-08002B2CF9AE}" pid="4" name="Field_TypeDeDocument">
    <vt:lpwstr>124</vt:lpwstr>
  </property>
  <property fmtid="{D5CDD505-2E9C-101B-9397-08002B2CF9AE}" pid="5" name="Field_Auteurs">
    <vt:lpwstr>182;#MATHIEU Jacques|db517fbe-be49-43fa-b8de-10786c3850a5</vt:lpwstr>
  </property>
  <property fmtid="{D5CDD505-2E9C-101B-9397-08002B2CF9AE}" pid="6" name="Field_GroupeDest">
    <vt:lpwstr/>
  </property>
  <property fmtid="{D5CDD505-2E9C-101B-9397-08002B2CF9AE}" pid="7" name="Field_Societe">
    <vt:lpwstr>1345;#ARVALIS - INSTITUT DU VEGETAL|a891e875-015f-4dee-b76d-d64fdc0c697b</vt:lpwstr>
  </property>
  <property fmtid="{D5CDD505-2E9C-101B-9397-08002B2CF9AE}" pid="8" name="Field_Theme">
    <vt:lpwstr>104;#Communication institutionnelle|ce878862-f60f-4abe-9d96-45a6e89b1b5a;#550;#Politique générale|aef576e7-6995-4c52-94ab-15465b579378</vt:lpwstr>
  </property>
  <property fmtid="{D5CDD505-2E9C-101B-9397-08002B2CF9AE}" pid="9" name="TaxCatchAll">
    <vt:lpwstr>93;#ARVALIS - INSTITUT DU VEGETAL|033d49a5-0388-4c32-b9bd-fb68f84b3962;#182;#MATHIEU Jacques|db517fbe-be49-43fa-b8de-10786c3850a5;#104;#Communication institutionnelle|ce878862-f60f-4abe-9d96-45a6e89b1b5a;#124;#Présentation orale|2cae5af6-698f-48e1-88ad-64</vt:lpwstr>
  </property>
  <property fmtid="{D5CDD505-2E9C-101B-9397-08002B2CF9AE}" pid="10" name="_dlc_policyId">
    <vt:lpwstr/>
  </property>
  <property fmtid="{D5CDD505-2E9C-101B-9397-08002B2CF9AE}" pid="11" name="ItemRetentionFormula">
    <vt:lpwstr/>
  </property>
  <property fmtid="{D5CDD505-2E9C-101B-9397-08002B2CF9AE}" pid="12" name="URL">
    <vt:lpwstr/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TemplateUrl">
    <vt:lpwstr/>
  </property>
  <property fmtid="{D5CDD505-2E9C-101B-9397-08002B2CF9AE}" pid="16" name="Field_Title">
    <vt:lpwstr/>
  </property>
  <property fmtid="{D5CDD505-2E9C-101B-9397-08002B2CF9AE}" pid="17" name="Field_Societe12">
    <vt:lpwstr/>
  </property>
  <property fmtid="{D5CDD505-2E9C-101B-9397-08002B2CF9AE}" pid="18" name="_dlc_Exempt">
    <vt:bool>false</vt:bool>
  </property>
</Properties>
</file>